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8" r:id="rId5"/>
    <p:sldMasterId id="2147483781" r:id="rId6"/>
  </p:sldMasterIdLst>
  <p:notesMasterIdLst>
    <p:notesMasterId r:id="rId28"/>
  </p:notesMasterIdLst>
  <p:sldIdLst>
    <p:sldId id="258" r:id="rId7"/>
    <p:sldId id="259" r:id="rId8"/>
    <p:sldId id="260" r:id="rId9"/>
    <p:sldId id="261" r:id="rId10"/>
    <p:sldId id="263" r:id="rId11"/>
    <p:sldId id="266" r:id="rId12"/>
    <p:sldId id="271" r:id="rId13"/>
    <p:sldId id="257" r:id="rId14"/>
    <p:sldId id="267" r:id="rId15"/>
    <p:sldId id="268" r:id="rId16"/>
    <p:sldId id="274" r:id="rId17"/>
    <p:sldId id="269" r:id="rId18"/>
    <p:sldId id="272" r:id="rId19"/>
    <p:sldId id="273" r:id="rId20"/>
    <p:sldId id="270" r:id="rId21"/>
    <p:sldId id="265" r:id="rId22"/>
    <p:sldId id="264" r:id="rId23"/>
    <p:sldId id="275" r:id="rId24"/>
    <p:sldId id="2147481520" r:id="rId25"/>
    <p:sldId id="2147481521" r:id="rId26"/>
    <p:sldId id="214748152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1DE60E-664C-38FF-E80B-378263786CEF}" name="Chan, Melissa" initials="MC" userId="S::melissa.chan@ontariohealth.ca::20b775fc-1094-4db7-82cc-a64bf305b621" providerId="AD"/>
  <p188:author id="{821C1F11-019A-27C7-A229-A0336159615B}" name="Riehm, Jessica (MOH)" initials="RJ" userId="S::jessica.riehm_ontario.ca#ext#@ontariohealth.onmicrosoft.com::ab686b8b-6931-4d36-8001-42c1990e38fa" providerId="AD"/>
  <p188:author id="{15824A7E-36C6-FE6E-D606-4D4BEF499F5E}" name="deGraaf-Dunlop, Joanna" initials="dJ" userId="S::joanna.dunlop@ontariohealth.ca::89a566fe-10c9-4d68-b26c-b18dc0f292c7" providerId="AD"/>
  <p188:author id="{E0E71C87-7F32-05BF-0E41-6DA937A45DCD}" name="McMullin, Neil (He/Him) (MOH)" initials="NM" userId="S::Neil.McMullin@ontario.ca::32c534da-bdbd-4c33-8300-0a140014be7d" providerId="AD"/>
  <p188:author id="{3630BD87-A837-8B98-C6E2-0F31A940F0DD}" name="Saunders, Dana" initials="DS" userId="S::dana.saunders@ontariohealth.ca::bfcbd2bb-8bf7-4820-a6e1-f711326e9423" providerId="AD"/>
  <p188:author id="{CD6FBBA0-107B-97B4-89A1-234E97954518}" name="Hazlitt, Selena" initials="SH" userId="S::selena.hazlitt@ontariohealth.ca::e9d7397b-41d6-4cca-abaf-6b0ea65dff24" providerId="AD"/>
  <p188:author id="{211136A4-530B-AE8C-94DE-5773D75CBFEB}" name="Costello, Allison (MOH)" initials="CA" userId="S::allison.costello_ontario.ca#ext#@ontariohealth.onmicrosoft.com::1c013c25-4034-4a82-b73a-8d57f297d202" providerId="AD"/>
  <p188:author id="{2E5179C1-6CB3-04A0-0C36-C460E54F0885}" name="Gray, Matt" initials="MG" userId="S::matthew.gray@ontariohealth.ca::a74f52ab-09cd-4d14-9072-82f2bb8576e8" providerId="AD"/>
  <p188:author id="{1C19BCE0-03CF-6CFB-BA0A-B1A5C8B55FEB}" name="Riehm, Jessica (MOH)" initials="JR" userId="S::Jessica.Riehm@ontario.ca::666de210-8cdf-4007-aee5-dfc653e89f3d" providerId="AD"/>
  <p188:author id="{0122ABE1-A74F-916F-9F5C-B45350ED70DC}" name="Vocino, Shannon (She/Her) (MOH)" initials="SV" userId="S::Shannon.Vocino2@ontario.ca::efa86619-12d6-4f18-93a2-154eff1b765b" providerId="AD"/>
  <p188:author id="{521436E4-1745-ED45-ACA3-F66F116C6D74}" name="Annamalai, Danielle (She/Her) (MOH)" initials="DA" userId="S::danielle.annamalai@ontario.ca::adff7ade-0675-4029-ade5-c08db00ce739" providerId="AD"/>
  <p188:author id="{63AFEAE8-763E-FD21-E118-71A2F4408EEF}" name="Hupka, JJ" initials="HJ" userId="S::jj.hupka@ontariohealth.ca::abe64e1a-1d24-4ffc-8a86-455892a71179" providerId="AD"/>
  <p188:author id="{FD63EDE8-F8E0-29F7-07B1-5D3066CAE31F}" name="Eliashevsky, Kristina" initials="EK" userId="S::kristina.eliashevsky@ontariohealth.ca::4facb0c3-3f62-448e-bbc1-89e6799243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2DA"/>
    <a:srgbClr val="93C2CD"/>
    <a:srgbClr val="509CAE"/>
    <a:srgbClr val="EFF6F8"/>
    <a:srgbClr val="CBE2E7"/>
    <a:srgbClr val="2C545E"/>
    <a:srgbClr val="868686"/>
    <a:srgbClr val="74B0BE"/>
    <a:srgbClr val="ACD0D8"/>
    <a:srgbClr val="E0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CA533-EC78-21E2-4AEE-C83BACBF148C}" v="27" dt="2025-12-08T20:10:44.558"/>
    <p1510:client id="{90CE066A-5E87-483B-9248-552C74405674}" v="145" dt="2025-12-08T19:57:34.912"/>
    <p1510:client id="{9B5193B4-791C-4F4F-88B1-EFB57BFD6A01}" v="3" dt="2025-12-08T19:47:17.539"/>
    <p1510:client id="{AC40F553-8026-4F67-921F-F8163E82374C}" v="6" dt="2025-12-08T22:29:14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24D46-595C-4597-92EF-5DBD32D6CFCC}" type="datetimeFigureOut"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2AA84-7E08-4A9E-B305-C4A6796D24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9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3FE4-7F3D-1C48-8731-559E789B0C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5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Photo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77F1D97-7ECC-F386-F547-E8F7EDFFBB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2573492"/>
            <a:ext cx="7715250" cy="304250"/>
          </a:xfrm>
        </p:spPr>
        <p:txBody>
          <a:bodyPr anchor="t">
            <a:sp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>
              <a:lnSpc>
                <a:spcPts val="2639"/>
              </a:lnSpc>
              <a:spcAft>
                <a:spcPts val="800"/>
              </a:spcAft>
            </a:pPr>
            <a:r>
              <a:rPr lang="en-US" altLang="en-US" sz="1600" u="none">
                <a:latin typeface="Calibri"/>
                <a:ea typeface="MS PGothic"/>
                <a:cs typeface="Calibri"/>
              </a:rPr>
              <a:t>Presenter Name  </a:t>
            </a:r>
            <a:r>
              <a:rPr lang="en-US" altLang="en-US" sz="1600" u="none">
                <a:solidFill>
                  <a:srgbClr val="047BC1"/>
                </a:solidFill>
                <a:latin typeface="Calibri"/>
                <a:ea typeface="MS PGothic"/>
                <a:cs typeface="Calibri"/>
              </a:rPr>
              <a:t>|</a:t>
            </a:r>
            <a:r>
              <a:rPr lang="en-US" altLang="en-US" sz="1600" u="none">
                <a:latin typeface="Calibri"/>
                <a:ea typeface="MS PGothic"/>
                <a:cs typeface="Calibri"/>
              </a:rPr>
              <a:t>  Date</a:t>
            </a:r>
            <a:endParaRPr lang="en-CA" altLang="en-US" sz="16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6A2A235-8022-9742-FB03-FC6458F847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810813"/>
            <a:ext cx="10363200" cy="4062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aseline="0">
                <a:solidFill>
                  <a:schemeClr val="tx1"/>
                </a:solidFill>
                <a:latin typeface="+mj-lt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>
              <a:lnSpc>
                <a:spcPct val="88000"/>
              </a:lnSpc>
            </a:pPr>
            <a: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Subheading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232657D-B9B6-404B-C7A0-647448D8D8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77706"/>
            <a:ext cx="10363200" cy="1137556"/>
          </a:xfrm>
        </p:spPr>
        <p:txBody>
          <a:bodyPr wrap="square" anchor="b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defRPr sz="4200" b="1"/>
            </a:lvl1pPr>
            <a:lvl2pPr marL="457200" indent="0">
              <a:lnSpc>
                <a:spcPct val="88000"/>
              </a:lnSpc>
              <a:buNone/>
              <a:defRPr sz="4200" b="1"/>
            </a:lvl2pPr>
            <a:lvl3pPr marL="914400" indent="0">
              <a:lnSpc>
                <a:spcPct val="88000"/>
              </a:lnSpc>
              <a:buNone/>
              <a:defRPr sz="4200" b="1"/>
            </a:lvl3pPr>
            <a:lvl4pPr marL="1371600" indent="0">
              <a:lnSpc>
                <a:spcPct val="88000"/>
              </a:lnSpc>
              <a:buNone/>
              <a:defRPr sz="4200" b="1"/>
            </a:lvl4pPr>
            <a:lvl5pPr marL="1828800" indent="0">
              <a:lnSpc>
                <a:spcPct val="88000"/>
              </a:lnSpc>
              <a:buNone/>
              <a:defRPr sz="4200" b="1"/>
            </a:lvl5pPr>
          </a:lstStyle>
          <a:p>
            <a:pPr>
              <a:lnSpc>
                <a:spcPct val="88000"/>
              </a:lnSpc>
              <a:spcAft>
                <a:spcPts val="800"/>
              </a:spcAft>
            </a:pPr>
            <a:r>
              <a:rPr lang="en-US" sz="4200" b="1" u="none">
                <a:latin typeface="Calibri"/>
                <a:ea typeface="MS PGothic"/>
                <a:cs typeface="Calibri"/>
              </a:rPr>
              <a:t>Presentation Title. Can be 1-2 lines </a:t>
            </a:r>
            <a:br>
              <a:rPr lang="en-US" sz="4200" b="1" u="none">
                <a:latin typeface="Calibri"/>
                <a:ea typeface="MS PGothic"/>
                <a:cs typeface="Calibri"/>
              </a:rPr>
            </a:br>
            <a:r>
              <a:rPr lang="en-US" sz="4200" b="1" u="none">
                <a:latin typeface="Calibri"/>
                <a:ea typeface="MS PGothic"/>
                <a:cs typeface="Calibri"/>
              </a:rPr>
              <a:t>in length. Calibri Bold 42 pt.</a:t>
            </a:r>
            <a:endParaRPr lang="en-US" sz="4200" b="1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279E30-5D2B-7665-C675-6FAC49BE8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594" y="1563879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6910C-61A3-42F4-0A10-12531FC6B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22296" y="5545905"/>
            <a:ext cx="2669704" cy="13078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78439C-818C-6693-CF16-414574544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2594" y="1563879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669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C075D96F-C8BE-7900-65B2-F3316EAAC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3" y="1943100"/>
            <a:ext cx="4495797" cy="4000500"/>
          </a:xfrm>
        </p:spPr>
        <p:txBody>
          <a:bodyPr/>
          <a:lstStyle>
            <a:lvl1pPr marL="0" indent="0">
              <a:buNone/>
              <a:defRPr/>
            </a:lvl1pPr>
            <a:lvl5pPr marL="9144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Column One</a:t>
            </a:r>
            <a:r>
              <a:rPr lang="en-US" sz="2200">
                <a:ea typeface="MS PGothic"/>
                <a:cs typeface="Calibri"/>
              </a:rPr>
              <a:t>…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doloret</a:t>
            </a:r>
            <a:endParaRPr lang="en-US" sz="220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2200">
              <a:ea typeface="MS PGothic"/>
              <a:cs typeface="Calibri"/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98719803-0068-75FE-CD11-8F3931C33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9440" y="1945433"/>
            <a:ext cx="4677499" cy="39981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fontAlgn="t"/>
            <a:r>
              <a:rPr lang="en-US"/>
              <a:t>Click to add your content….. Column Two</a:t>
            </a:r>
            <a:r>
              <a:rPr lang="en-US" sz="2200">
                <a:ea typeface="MS PGothic"/>
                <a:cs typeface="Calibri"/>
              </a:rPr>
              <a:t>…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 Ut </a:t>
            </a:r>
            <a:r>
              <a:rPr lang="en-US" sz="2200" err="1">
                <a:ea typeface="MS PGothic"/>
                <a:cs typeface="Calibri"/>
              </a:rPr>
              <a:t>wisi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enim</a:t>
            </a:r>
            <a:r>
              <a:rPr lang="en-US" sz="2200">
                <a:ea typeface="MS PGothic"/>
                <a:cs typeface="Calibri"/>
              </a:rPr>
              <a:t> ad minim </a:t>
            </a:r>
            <a:r>
              <a:rPr lang="en-US" sz="2200" err="1">
                <a:ea typeface="MS PGothic"/>
                <a:cs typeface="Calibri"/>
              </a:rPr>
              <a:t>veniam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quis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nostrud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exerci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tation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ullamcorper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suscipit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lobortis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nisl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aliquip</a:t>
            </a:r>
            <a:r>
              <a:rPr lang="en-US" sz="2200">
                <a:ea typeface="MS PGothic"/>
                <a:cs typeface="Calibri"/>
              </a:rPr>
              <a:t>.</a:t>
            </a:r>
          </a:p>
          <a:p>
            <a:pPr fontAlgn="t"/>
            <a:r>
              <a:rPr lang="en-US" sz="2200">
                <a:ea typeface="MS PGothic"/>
                <a:cs typeface="Calibri"/>
              </a:rPr>
              <a:t>Lorem ipsum dolor sit. Ut </a:t>
            </a:r>
            <a:r>
              <a:rPr lang="en-US" sz="2200" err="1">
                <a:ea typeface="MS PGothic"/>
                <a:cs typeface="Calibri"/>
              </a:rPr>
              <a:t>wisi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enim</a:t>
            </a:r>
            <a:r>
              <a:rPr lang="en-US" sz="2200">
                <a:ea typeface="MS PGothic"/>
                <a:cs typeface="Calibri"/>
              </a:rPr>
              <a:t> ad minim </a:t>
            </a:r>
            <a:r>
              <a:rPr lang="en-US" sz="2200" err="1">
                <a:ea typeface="MS PGothic"/>
                <a:cs typeface="Calibri"/>
              </a:rPr>
              <a:t>veniam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quis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nostrud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exerci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tation</a:t>
            </a:r>
            <a:r>
              <a:rPr lang="en-US" sz="2200">
                <a:ea typeface="MS PGothic"/>
                <a:cs typeface="Calibri"/>
              </a:rPr>
              <a:t>.</a:t>
            </a:r>
            <a:endParaRPr lang="en-US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2EF0708B-FA7F-303A-7641-E43E8FADD58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3400" y="1984935"/>
            <a:ext cx="914400" cy="914400"/>
          </a:xfrm>
        </p:spPr>
        <p:txBody>
          <a:bodyPr anchor="t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Place Icon</a:t>
            </a:r>
          </a:p>
          <a:p>
            <a:endParaRPr lang="en-US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FC5C1218-B950-698F-50CD-F876B162576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33400" y="3983695"/>
            <a:ext cx="914400" cy="914400"/>
          </a:xfrm>
        </p:spPr>
        <p:txBody>
          <a:bodyPr anchor="t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Place Icon</a:t>
            </a: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BAA97C-2850-3A69-318E-7A140585A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CDB81-818A-3600-3FC2-3CBE6B45DA5D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5936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B665797-5EC9-10BB-2F78-6DCAA4A63B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0388" y="3429000"/>
            <a:ext cx="5307012" cy="3048000"/>
          </a:xfrm>
        </p:spPr>
        <p:txBody>
          <a:bodyPr/>
          <a:lstStyle/>
          <a:p>
            <a:r>
              <a:rPr lang="en-US"/>
              <a:t>Click icon to insert picture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0FCD1F90-B25A-04B2-72E6-3B0D7A8E7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943100"/>
            <a:ext cx="5333999" cy="1352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fontAlgn="t"/>
            <a:r>
              <a:rPr lang="en-US"/>
              <a:t>Click to add your content….. </a:t>
            </a:r>
            <a:r>
              <a:rPr lang="en-US" sz="2200"/>
              <a:t>Column One</a:t>
            </a:r>
            <a:r>
              <a:rPr lang="en-US" sz="2200">
                <a:ea typeface="MS PGothic"/>
                <a:cs typeface="Calibri"/>
              </a:rPr>
              <a:t>…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.</a:t>
            </a:r>
            <a:endParaRPr lang="en-US" sz="220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D5A3B2D7-20BA-F0CB-7296-7D74B14C91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3" y="1945433"/>
            <a:ext cx="5333999" cy="45315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2200"/>
              <a:t>Column Two</a:t>
            </a:r>
            <a:r>
              <a:rPr lang="en-US" sz="2200">
                <a:ea typeface="MS PGothic"/>
                <a:cs typeface="Calibri"/>
              </a:rPr>
              <a:t>…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 Ed do </a:t>
            </a:r>
            <a:r>
              <a:rPr lang="en-US" sz="2200" err="1">
                <a:ea typeface="MS PGothic"/>
                <a:cs typeface="Calibri"/>
              </a:rPr>
              <a:t>eiusmod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endParaRPr lang="en-US" sz="220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2200">
              <a:ea typeface="MS PGothic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E880B5-CB27-80B4-9562-3B5159BED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0EDC9-45AE-DBE1-2A63-D8758AB3E6FF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698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,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FFD87A-BF51-A2BE-6D07-89C74FD034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24603" y="1447800"/>
            <a:ext cx="5302336" cy="5029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</a:p>
          <a:p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026AF1-C87D-897B-0E86-07A0672F6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943100"/>
            <a:ext cx="5333999" cy="4533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utt</a:t>
            </a:r>
            <a:endParaRPr lang="en-US" sz="220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2200">
              <a:ea typeface="MS PGothic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9BB45-3B91-9721-FCC8-319C4C9F6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B194D-F9BF-DC51-7A47-26DF7EEF81E4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34751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3E0D9-4723-49B7-1675-C787377E9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3400" y="1943099"/>
            <a:ext cx="5334000" cy="4233863"/>
          </a:xfrm>
        </p:spPr>
        <p:txBody>
          <a:bodyPr/>
          <a:lstStyle/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volutpatt</a:t>
            </a:r>
            <a:endParaRPr lang="en-US" sz="220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2200">
              <a:ea typeface="MS PGothic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13092-BE32-FB28-4CC9-AF21F58DC2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4602" y="1943099"/>
            <a:ext cx="5295898" cy="4233864"/>
          </a:xfrm>
        </p:spPr>
        <p:txBody>
          <a:bodyPr/>
          <a:lstStyle/>
          <a:p>
            <a:pPr lvl="0"/>
            <a:r>
              <a:rPr lang="en-US"/>
              <a:t>Click to insert object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19871F-BF82-DAE0-CA9E-2731FEDF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C44D8132-E900-C9B1-6396-FDB4CED3E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9CCAFA-5EDF-82F7-9BC7-4F008F5EF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07FE86-450E-F73F-8BF7-B640885D3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44E33-6DCE-3CFC-8A77-A731B4295EB4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4055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55117-7F73-4893-1D8E-704E5AC5A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1681163"/>
            <a:ext cx="5334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8A793-5AF9-040A-5DC7-809D43FF0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1" y="2505075"/>
            <a:ext cx="533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8D161-D881-3150-611D-32F5104DC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681163"/>
            <a:ext cx="5030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8C643-A1B8-02CB-D3B6-BA369CFA2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505075"/>
            <a:ext cx="5030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E717610-6E21-89A8-3E69-2D4BC46F4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5E00A-7CE7-6393-F27A-D462545B3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873DF537-6BED-4F95-DEF6-109F038762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6FA477-BDC9-FED2-7185-665AC6BB7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81EB4-E608-8BEE-3444-60180651328F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97250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7F05CE-DF63-9D4E-10B0-E3A1EB61C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2CE54E-8701-1D99-ADF7-B7806D49F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D01EC43-5CD5-448B-1ED7-B6E18C5523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F00CA-B85B-F5C9-9554-3845AE1BB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78C8D-DF33-368A-56BE-5D1A63C67074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34876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9243B0-32C0-026E-F42F-5A33A0392B5F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38446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1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9AE328-FDE0-A33C-40DC-2979B1EC1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636" y="1867394"/>
            <a:ext cx="7724442" cy="430887"/>
          </a:xfrm>
        </p:spPr>
        <p:txBody>
          <a:bodyPr anchor="b" anchorCtr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Message here (or delete)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C494DF-A0B4-37D5-19A2-1F599651E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998907"/>
            <a:ext cx="10706100" cy="2944693"/>
          </a:xfrm>
        </p:spPr>
        <p:txBody>
          <a:bodyPr>
            <a:noAutofit/>
          </a:bodyPr>
          <a:lstStyle>
            <a:lvl1pPr>
              <a:lnSpc>
                <a:spcPct val="87000"/>
              </a:lnSpc>
              <a:spcAft>
                <a:spcPts val="0"/>
              </a:spcAft>
              <a:defRPr sz="8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87000"/>
              </a:lnSpc>
              <a:defRPr sz="8000">
                <a:latin typeface="+mn-lt"/>
              </a:defRPr>
            </a:lvl2pPr>
            <a:lvl3pPr>
              <a:lnSpc>
                <a:spcPct val="87000"/>
              </a:lnSpc>
              <a:defRPr sz="8000">
                <a:latin typeface="+mn-lt"/>
              </a:defRPr>
            </a:lvl3pPr>
            <a:lvl4pPr>
              <a:lnSpc>
                <a:spcPct val="87000"/>
              </a:lnSpc>
              <a:defRPr sz="8000">
                <a:latin typeface="+mn-lt"/>
              </a:defRPr>
            </a:lvl4pPr>
            <a:lvl5pPr>
              <a:lnSpc>
                <a:spcPct val="87000"/>
              </a:lnSpc>
              <a:defRPr sz="8000">
                <a:latin typeface="+mn-lt"/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94D55-0429-2FBD-5043-3AEB4F53C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344" y="2576442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5A15D8-285F-3752-BAA5-FC7F61AF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344" y="2576442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365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 - Photo Lar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A66CD2C-C71C-36A5-5711-07E6732387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100" y="3125362"/>
            <a:ext cx="5410200" cy="812530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>
                <a:latin typeface="+mj-lt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>
              <a:lnSpc>
                <a:spcPct val="88000"/>
              </a:lnSpc>
            </a:pPr>
            <a: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Subheading goes here</a:t>
            </a:r>
            <a:b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</a:br>
            <a:r>
              <a:rPr lang="en-US" sz="3000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Calibri 30 pt.</a:t>
            </a:r>
            <a:endParaRPr lang="en-US" sz="3000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95B5AC9A-8274-BF47-BC66-46041274E9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100" y="2143328"/>
            <a:ext cx="5844209" cy="568810"/>
          </a:xfrm>
        </p:spPr>
        <p:txBody>
          <a:bodyPr wrap="square" anchor="b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defRPr sz="4200" b="1"/>
            </a:lvl1pPr>
            <a:lvl2pPr marL="457200" indent="0">
              <a:lnSpc>
                <a:spcPct val="88000"/>
              </a:lnSpc>
              <a:buNone/>
              <a:defRPr sz="4200" b="1"/>
            </a:lvl2pPr>
            <a:lvl3pPr marL="914400" indent="0">
              <a:lnSpc>
                <a:spcPct val="88000"/>
              </a:lnSpc>
              <a:buNone/>
              <a:defRPr sz="4200" b="1"/>
            </a:lvl3pPr>
            <a:lvl4pPr marL="1371600" indent="0">
              <a:lnSpc>
                <a:spcPct val="88000"/>
              </a:lnSpc>
              <a:buNone/>
              <a:defRPr sz="4200" b="1"/>
            </a:lvl4pPr>
            <a:lvl5pPr marL="1828800" indent="0">
              <a:lnSpc>
                <a:spcPct val="88000"/>
              </a:lnSpc>
              <a:buNone/>
              <a:defRPr sz="4200" b="1"/>
            </a:lvl5pPr>
          </a:lstStyle>
          <a:p>
            <a:pPr>
              <a:lnSpc>
                <a:spcPct val="88000"/>
              </a:lnSpc>
              <a:spcAft>
                <a:spcPts val="800"/>
              </a:spcAft>
            </a:pPr>
            <a:r>
              <a:rPr lang="en-US" sz="4200" b="1" u="none">
                <a:latin typeface="Calibri"/>
                <a:ea typeface="MS PGothic"/>
                <a:cs typeface="Calibri"/>
              </a:rPr>
              <a:t>Ontario Health</a:t>
            </a:r>
            <a:endParaRPr lang="en-US" sz="4200" b="1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16EFD-F646-3881-9E4C-0455F945B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94" y="2759919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72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067" y="0"/>
            <a:ext cx="11108164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9308" y="1181100"/>
            <a:ext cx="914400" cy="119380"/>
          </a:xfrm>
          <a:custGeom>
            <a:avLst/>
            <a:gdLst/>
            <a:ahLst/>
            <a:cxnLst/>
            <a:rect l="l" t="t" r="r" b="b"/>
            <a:pathLst>
              <a:path w="914400" h="119380">
                <a:moveTo>
                  <a:pt x="914400" y="0"/>
                </a:moveTo>
                <a:lnTo>
                  <a:pt x="0" y="0"/>
                </a:lnTo>
                <a:lnTo>
                  <a:pt x="0" y="118872"/>
                </a:lnTo>
                <a:lnTo>
                  <a:pt x="914400" y="118872"/>
                </a:lnTo>
                <a:lnTo>
                  <a:pt x="914400" y="0"/>
                </a:lnTo>
                <a:close/>
              </a:path>
            </a:pathLst>
          </a:custGeom>
          <a:solidFill>
            <a:srgbClr val="FBA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9936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- Photo Lar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7">
            <a:extLst>
              <a:ext uri="{FF2B5EF4-FFF2-40B4-BE49-F238E27FC236}">
                <a16:creationId xmlns:a16="http://schemas.microsoft.com/office/drawing/2014/main" id="{D350924A-494F-9580-8CE1-82EE38F3FB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100" y="6104192"/>
            <a:ext cx="5410200" cy="304250"/>
          </a:xfrm>
        </p:spPr>
        <p:txBody>
          <a:bodyPr wrap="square" anchor="t">
            <a:sp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>
              <a:lnSpc>
                <a:spcPts val="2639"/>
              </a:lnSpc>
              <a:spcAft>
                <a:spcPts val="800"/>
              </a:spcAft>
            </a:pPr>
            <a:r>
              <a:rPr lang="en-US" altLang="en-US" sz="1600" u="none">
                <a:latin typeface="Calibri"/>
                <a:ea typeface="MS PGothic"/>
                <a:cs typeface="Calibri"/>
              </a:rPr>
              <a:t>Presenter Name  </a:t>
            </a:r>
            <a:r>
              <a:rPr lang="en-US" altLang="en-US" sz="1600" u="none">
                <a:solidFill>
                  <a:srgbClr val="047BC1"/>
                </a:solidFill>
                <a:latin typeface="Calibri"/>
                <a:ea typeface="MS PGothic"/>
                <a:cs typeface="Calibri"/>
              </a:rPr>
              <a:t>|</a:t>
            </a:r>
            <a:r>
              <a:rPr lang="en-US" altLang="en-US" sz="1600" u="none">
                <a:latin typeface="Calibri"/>
                <a:ea typeface="MS PGothic"/>
                <a:cs typeface="Calibri"/>
              </a:rPr>
              <a:t>  Date</a:t>
            </a:r>
            <a:endParaRPr lang="en-CA" altLang="en-US" sz="16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A66CD2C-C71C-36A5-5711-07E6732387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100" y="3675328"/>
            <a:ext cx="5410200" cy="812530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>
                <a:latin typeface="+mj-lt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>
              <a:lnSpc>
                <a:spcPct val="88000"/>
              </a:lnSpc>
            </a:pPr>
            <a: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Subheading goes here</a:t>
            </a:r>
            <a:b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</a:br>
            <a:r>
              <a:rPr lang="en-US" sz="3000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Calibri 30 pt.</a:t>
            </a:r>
            <a:endParaRPr lang="en-US" sz="3000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95B5AC9A-8274-BF47-BC66-46041274E9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100" y="2124548"/>
            <a:ext cx="5844209" cy="1137556"/>
          </a:xfrm>
        </p:spPr>
        <p:txBody>
          <a:bodyPr wrap="square" anchor="b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defRPr sz="4200" b="1"/>
            </a:lvl1pPr>
            <a:lvl2pPr marL="457200" indent="0">
              <a:lnSpc>
                <a:spcPct val="88000"/>
              </a:lnSpc>
              <a:buNone/>
              <a:defRPr sz="4200" b="1"/>
            </a:lvl2pPr>
            <a:lvl3pPr marL="914400" indent="0">
              <a:lnSpc>
                <a:spcPct val="88000"/>
              </a:lnSpc>
              <a:buNone/>
              <a:defRPr sz="4200" b="1"/>
            </a:lvl3pPr>
            <a:lvl4pPr marL="1371600" indent="0">
              <a:lnSpc>
                <a:spcPct val="88000"/>
              </a:lnSpc>
              <a:buNone/>
              <a:defRPr sz="4200" b="1"/>
            </a:lvl4pPr>
            <a:lvl5pPr marL="1828800" indent="0">
              <a:lnSpc>
                <a:spcPct val="88000"/>
              </a:lnSpc>
              <a:buNone/>
              <a:defRPr sz="4200" b="1"/>
            </a:lvl5pPr>
          </a:lstStyle>
          <a:p>
            <a:pPr>
              <a:lnSpc>
                <a:spcPct val="88000"/>
              </a:lnSpc>
              <a:spcAft>
                <a:spcPts val="800"/>
              </a:spcAft>
            </a:pPr>
            <a:r>
              <a:rPr lang="en-US" sz="4200" b="1" u="none">
                <a:latin typeface="Calibri"/>
                <a:ea typeface="MS PGothic"/>
                <a:cs typeface="Calibri"/>
              </a:rPr>
              <a:t>Presentation Title. </a:t>
            </a:r>
            <a:br>
              <a:rPr lang="en-US" sz="4200" b="1" u="none">
                <a:latin typeface="Calibri"/>
                <a:ea typeface="MS PGothic"/>
                <a:cs typeface="Calibri"/>
              </a:rPr>
            </a:br>
            <a:r>
              <a:rPr lang="en-US" sz="4200" b="1" u="none">
                <a:latin typeface="Calibri"/>
                <a:ea typeface="MS PGothic"/>
                <a:cs typeface="Calibri"/>
              </a:rPr>
              <a:t>Can be 2-3 lines in length</a:t>
            </a:r>
            <a:endParaRPr lang="en-US" sz="4200" b="1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16EFD-F646-3881-9E4C-0455F945B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94" y="3309885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C92F6B-E831-308F-C985-13BDB8D63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294" y="3309885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35E3E3-D409-BCAE-B326-682ADC262D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22296" y="5547694"/>
            <a:ext cx="2669704" cy="130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75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lumn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27CB8F1-624E-D52E-48C2-CA0AB1531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1943100"/>
            <a:ext cx="11087100" cy="4533900"/>
          </a:xfrm>
        </p:spPr>
        <p:txBody>
          <a:bodyPr numCol="1" spcCol="457200"/>
          <a:lstStyle>
            <a:lvl1pPr marL="0" indent="0">
              <a:buFont typeface="Arial" panose="020B0604020202020204" pitchFamily="34" charset="0"/>
              <a:buNone/>
              <a:defRPr/>
            </a:lvl1pPr>
            <a:lvl5pPr marL="9144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ut.</a:t>
            </a:r>
            <a:r>
              <a:rPr lang="en-US" sz="2200">
                <a:ea typeface="MS PGothic"/>
                <a:cs typeface="Calibri"/>
              </a:rPr>
              <a:t>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</a:t>
            </a:r>
          </a:p>
          <a:p>
            <a:pPr lvl="0"/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volutpatt</a:t>
            </a:r>
            <a:r>
              <a:rPr lang="en-US" sz="2200">
                <a:ea typeface="MS PGothic"/>
                <a:cs typeface="Calibri"/>
              </a:rPr>
              <a:t>.</a:t>
            </a:r>
            <a:r>
              <a:rPr lang="en-US"/>
              <a:t> 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774A6-2584-077E-5582-7B203D5D8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52CF7-F208-F42F-0536-F9B1A683800C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70090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365128"/>
            <a:ext cx="11275647" cy="10362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AFB0C2-B125-9F48-90CE-0FB88C8BDF9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3062" y="1482166"/>
            <a:ext cx="11275647" cy="323852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3" y="2029619"/>
            <a:ext cx="11275645" cy="3905475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SzPct val="75000"/>
              <a:buFont typeface="Arial" panose="020B0604020202020204" pitchFamily="34" charset="0"/>
              <a:buNone/>
              <a:defRPr sz="1800"/>
            </a:lvl1pPr>
            <a:lvl2pPr>
              <a:buClr>
                <a:schemeClr val="accent1"/>
              </a:buClr>
              <a:buSzPct val="75000"/>
              <a:defRPr sz="1800"/>
            </a:lvl2pPr>
            <a:lvl3pPr>
              <a:buClr>
                <a:schemeClr val="accent1"/>
              </a:buClr>
              <a:buSzPct val="75000"/>
              <a:defRPr sz="1800"/>
            </a:lvl3pPr>
            <a:lvl4pPr>
              <a:buClr>
                <a:schemeClr val="accent1"/>
              </a:buClr>
              <a:buSzPct val="75000"/>
              <a:defRPr sz="1800"/>
            </a:lvl4pPr>
            <a:lvl5pPr>
              <a:buClr>
                <a:schemeClr val="accent1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060" y="6276604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9710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- Photo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77F1D97-7ECC-F386-F547-E8F7EDFFBB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2573494"/>
            <a:ext cx="7715251" cy="290721"/>
          </a:xfrm>
        </p:spPr>
        <p:txBody>
          <a:bodyPr anchor="t">
            <a:spAutoFit/>
          </a:bodyPr>
          <a:lstStyle>
            <a:lvl1pPr marL="0" indent="0">
              <a:lnSpc>
                <a:spcPts val="2639"/>
              </a:lnSpc>
              <a:spcAft>
                <a:spcPts val="800"/>
              </a:spcAft>
              <a:buNone/>
              <a:defRPr sz="15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>
              <a:lnSpc>
                <a:spcPts val="2639"/>
              </a:lnSpc>
              <a:spcAft>
                <a:spcPts val="800"/>
              </a:spcAft>
            </a:pPr>
            <a:r>
              <a:rPr lang="en-US" altLang="en-US" sz="1200" u="none">
                <a:latin typeface="Calibri"/>
                <a:ea typeface="MS PGothic"/>
                <a:cs typeface="Calibri"/>
              </a:rPr>
              <a:t>Presenter Name  </a:t>
            </a:r>
            <a:r>
              <a:rPr lang="en-US" altLang="en-US" sz="1200" u="none">
                <a:solidFill>
                  <a:srgbClr val="047BC1"/>
                </a:solidFill>
                <a:latin typeface="Calibri"/>
                <a:ea typeface="MS PGothic"/>
                <a:cs typeface="Calibri"/>
              </a:rPr>
              <a:t>|</a:t>
            </a:r>
            <a:r>
              <a:rPr lang="en-US" altLang="en-US" sz="1200" u="none">
                <a:latin typeface="Calibri"/>
                <a:ea typeface="MS PGothic"/>
                <a:cs typeface="Calibri"/>
              </a:rPr>
              <a:t>  Date</a:t>
            </a:r>
            <a:endParaRPr lang="en-CA" altLang="en-US" sz="12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6A2A235-8022-9742-FB03-FC6458F847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810814"/>
            <a:ext cx="10363200" cy="304699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2250" baseline="0">
                <a:solidFill>
                  <a:schemeClr val="tx1"/>
                </a:solidFill>
                <a:latin typeface="+mj-lt"/>
              </a:defRPr>
            </a:lvl1pPr>
            <a:lvl2pPr>
              <a:defRPr sz="2250">
                <a:latin typeface="+mj-lt"/>
              </a:defRPr>
            </a:lvl2pPr>
            <a:lvl3pPr>
              <a:defRPr sz="2250">
                <a:latin typeface="+mj-lt"/>
              </a:defRPr>
            </a:lvl3pPr>
            <a:lvl4pPr>
              <a:defRPr sz="2250">
                <a:latin typeface="+mj-lt"/>
              </a:defRPr>
            </a:lvl4pPr>
            <a:lvl5pPr>
              <a:defRPr sz="2250">
                <a:latin typeface="+mj-lt"/>
              </a:defRPr>
            </a:lvl5pPr>
          </a:lstStyle>
          <a:p>
            <a:pPr>
              <a:lnSpc>
                <a:spcPct val="88000"/>
              </a:lnSpc>
            </a:pPr>
            <a:r>
              <a:rPr lang="en-US" sz="225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Subheading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232657D-B9B6-404B-C7A0-647448D8D8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662080"/>
            <a:ext cx="10363200" cy="853182"/>
          </a:xfrm>
        </p:spPr>
        <p:txBody>
          <a:bodyPr wrap="square" anchor="b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buNone/>
              <a:defRPr sz="3150" b="1"/>
            </a:lvl1pPr>
            <a:lvl2pPr marL="342900" indent="0">
              <a:lnSpc>
                <a:spcPct val="88000"/>
              </a:lnSpc>
              <a:buNone/>
              <a:defRPr sz="3150" b="1"/>
            </a:lvl2pPr>
            <a:lvl3pPr marL="685800" indent="0">
              <a:lnSpc>
                <a:spcPct val="88000"/>
              </a:lnSpc>
              <a:buNone/>
              <a:defRPr sz="3150" b="1"/>
            </a:lvl3pPr>
            <a:lvl4pPr marL="1028700" indent="0">
              <a:lnSpc>
                <a:spcPct val="88000"/>
              </a:lnSpc>
              <a:buNone/>
              <a:defRPr sz="3150" b="1"/>
            </a:lvl4pPr>
            <a:lvl5pPr marL="1371600" indent="0">
              <a:lnSpc>
                <a:spcPct val="88000"/>
              </a:lnSpc>
              <a:buNone/>
              <a:defRPr sz="3150" b="1"/>
            </a:lvl5pPr>
          </a:lstStyle>
          <a:p>
            <a:pPr>
              <a:lnSpc>
                <a:spcPct val="88000"/>
              </a:lnSpc>
              <a:spcAft>
                <a:spcPts val="800"/>
              </a:spcAft>
            </a:pPr>
            <a:r>
              <a:rPr lang="en-US" sz="3150" b="1" u="none">
                <a:latin typeface="Calibri"/>
                <a:ea typeface="MS PGothic"/>
                <a:cs typeface="Calibri"/>
              </a:rPr>
              <a:t>Presentation Title. Can be 1-2 lines </a:t>
            </a:r>
            <a:br>
              <a:rPr lang="en-US" sz="3150" b="1" u="none">
                <a:latin typeface="Calibri"/>
                <a:ea typeface="MS PGothic"/>
                <a:cs typeface="Calibri"/>
              </a:rPr>
            </a:br>
            <a:r>
              <a:rPr lang="en-US" sz="3150" b="1" u="none">
                <a:latin typeface="Calibri"/>
                <a:ea typeface="MS PGothic"/>
                <a:cs typeface="Calibri"/>
              </a:rPr>
              <a:t>in length. Calibri Bold 42 pt.</a:t>
            </a:r>
            <a:endParaRPr lang="en-US" sz="3150" b="1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279E30-5D2B-7665-C675-6FAC49BE8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595" y="1563879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 anchorCtr="1"/>
          <a:lstStyle/>
          <a:p>
            <a:pPr algn="l"/>
            <a:endParaRPr lang="en-US" sz="165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6910C-61A3-42F4-0A10-12531FC6BB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22296" y="5545905"/>
            <a:ext cx="2669704" cy="13078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78439C-818C-6693-CF16-414574544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595" y="1563879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 anchorCtr="1"/>
          <a:lstStyle/>
          <a:p>
            <a:pPr algn="l"/>
            <a:endParaRPr lang="en-US" sz="165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4061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- Photo Lar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7">
            <a:extLst>
              <a:ext uri="{FF2B5EF4-FFF2-40B4-BE49-F238E27FC236}">
                <a16:creationId xmlns:a16="http://schemas.microsoft.com/office/drawing/2014/main" id="{D350924A-494F-9580-8CE1-82EE38F3FB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100" y="6104194"/>
            <a:ext cx="5410200" cy="290721"/>
          </a:xfrm>
        </p:spPr>
        <p:txBody>
          <a:bodyPr wrap="square" anchor="t">
            <a:spAutoFit/>
          </a:bodyPr>
          <a:lstStyle>
            <a:lvl1pPr marL="0" indent="0">
              <a:lnSpc>
                <a:spcPts val="2639"/>
              </a:lnSpc>
              <a:spcAft>
                <a:spcPts val="800"/>
              </a:spcAft>
              <a:buNone/>
              <a:defRPr sz="15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>
              <a:lnSpc>
                <a:spcPts val="2639"/>
              </a:lnSpc>
              <a:spcAft>
                <a:spcPts val="800"/>
              </a:spcAft>
            </a:pPr>
            <a:r>
              <a:rPr lang="en-US" altLang="en-US" sz="1200" u="none">
                <a:latin typeface="Calibri"/>
                <a:ea typeface="MS PGothic"/>
                <a:cs typeface="Calibri"/>
              </a:rPr>
              <a:t>Presenter Name  </a:t>
            </a:r>
            <a:r>
              <a:rPr lang="en-US" altLang="en-US" sz="1200" u="none">
                <a:solidFill>
                  <a:srgbClr val="047BC1"/>
                </a:solidFill>
                <a:latin typeface="Calibri"/>
                <a:ea typeface="MS PGothic"/>
                <a:cs typeface="Calibri"/>
              </a:rPr>
              <a:t>|</a:t>
            </a:r>
            <a:r>
              <a:rPr lang="en-US" altLang="en-US" sz="1200" u="none">
                <a:latin typeface="Calibri"/>
                <a:ea typeface="MS PGothic"/>
                <a:cs typeface="Calibri"/>
              </a:rPr>
              <a:t>  Date</a:t>
            </a:r>
            <a:endParaRPr lang="en-CA" altLang="en-US" sz="12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A66CD2C-C71C-36A5-5711-07E6732387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100" y="3675328"/>
            <a:ext cx="5410200" cy="609398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2250">
                <a:latin typeface="+mj-lt"/>
              </a:defRPr>
            </a:lvl1pPr>
            <a:lvl2pPr>
              <a:defRPr sz="2250">
                <a:latin typeface="+mj-lt"/>
              </a:defRPr>
            </a:lvl2pPr>
            <a:lvl3pPr>
              <a:defRPr sz="2250">
                <a:latin typeface="+mj-lt"/>
              </a:defRPr>
            </a:lvl3pPr>
            <a:lvl4pPr>
              <a:defRPr sz="2250">
                <a:latin typeface="+mj-lt"/>
              </a:defRPr>
            </a:lvl4pPr>
            <a:lvl5pPr>
              <a:defRPr sz="2250">
                <a:latin typeface="+mj-lt"/>
              </a:defRPr>
            </a:lvl5pPr>
          </a:lstStyle>
          <a:p>
            <a:pPr>
              <a:lnSpc>
                <a:spcPct val="88000"/>
              </a:lnSpc>
            </a:pPr>
            <a:r>
              <a:rPr lang="en-US" sz="225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Subheading goes here</a:t>
            </a:r>
            <a:br>
              <a:rPr lang="en-US" sz="225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</a:br>
            <a:r>
              <a:rPr lang="en-US" sz="2250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Calibri 30 pt.</a:t>
            </a:r>
            <a:endParaRPr lang="en-US" sz="2250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95B5AC9A-8274-BF47-BC66-46041274E9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101" y="2408922"/>
            <a:ext cx="5844209" cy="853182"/>
          </a:xfrm>
        </p:spPr>
        <p:txBody>
          <a:bodyPr wrap="square" anchor="b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buNone/>
              <a:defRPr sz="3150" b="1"/>
            </a:lvl1pPr>
            <a:lvl2pPr marL="342900" indent="0">
              <a:lnSpc>
                <a:spcPct val="88000"/>
              </a:lnSpc>
              <a:buNone/>
              <a:defRPr sz="3150" b="1"/>
            </a:lvl2pPr>
            <a:lvl3pPr marL="685800" indent="0">
              <a:lnSpc>
                <a:spcPct val="88000"/>
              </a:lnSpc>
              <a:buNone/>
              <a:defRPr sz="3150" b="1"/>
            </a:lvl3pPr>
            <a:lvl4pPr marL="1028700" indent="0">
              <a:lnSpc>
                <a:spcPct val="88000"/>
              </a:lnSpc>
              <a:buNone/>
              <a:defRPr sz="3150" b="1"/>
            </a:lvl4pPr>
            <a:lvl5pPr marL="1371600" indent="0">
              <a:lnSpc>
                <a:spcPct val="88000"/>
              </a:lnSpc>
              <a:buNone/>
              <a:defRPr sz="3150" b="1"/>
            </a:lvl5pPr>
          </a:lstStyle>
          <a:p>
            <a:pPr>
              <a:lnSpc>
                <a:spcPct val="88000"/>
              </a:lnSpc>
              <a:spcAft>
                <a:spcPts val="800"/>
              </a:spcAft>
            </a:pPr>
            <a:r>
              <a:rPr lang="en-US" sz="3150" b="1" u="none">
                <a:latin typeface="Calibri"/>
                <a:ea typeface="MS PGothic"/>
                <a:cs typeface="Calibri"/>
              </a:rPr>
              <a:t>Presentation Title. </a:t>
            </a:r>
            <a:br>
              <a:rPr lang="en-US" sz="3150" b="1" u="none">
                <a:latin typeface="Calibri"/>
                <a:ea typeface="MS PGothic"/>
                <a:cs typeface="Calibri"/>
              </a:rPr>
            </a:br>
            <a:r>
              <a:rPr lang="en-US" sz="3150" b="1" u="none">
                <a:latin typeface="Calibri"/>
                <a:ea typeface="MS PGothic"/>
                <a:cs typeface="Calibri"/>
              </a:rPr>
              <a:t>Can be 2-3 lines in length</a:t>
            </a:r>
            <a:endParaRPr lang="en-US" sz="3150" b="1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16EFD-F646-3881-9E4C-0455F945B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95" y="3309885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 anchorCtr="1"/>
          <a:lstStyle/>
          <a:p>
            <a:pPr algn="l"/>
            <a:endParaRPr lang="en-US" sz="165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C92F6B-E831-308F-C985-13BDB8D63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95" y="3309885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 anchorCtr="1"/>
          <a:lstStyle/>
          <a:p>
            <a:pPr algn="l"/>
            <a:endParaRPr lang="en-US" sz="165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35E3E3-D409-BCAE-B326-682ADC262D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22296" y="5547694"/>
            <a:ext cx="2669704" cy="130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832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-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12DB815-4B5A-9A07-BDB5-612F254E72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83769" y="1497915"/>
            <a:ext cx="3309939" cy="3309937"/>
          </a:xfrm>
        </p:spPr>
        <p:txBody>
          <a:bodyPr anchor="t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an icon from The Pulse library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547B7989-2CEB-9236-CAED-9641BF151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100" y="6102531"/>
            <a:ext cx="5410200" cy="290721"/>
          </a:xfrm>
        </p:spPr>
        <p:txBody>
          <a:bodyPr wrap="square" anchor="t">
            <a:spAutoFit/>
          </a:bodyPr>
          <a:lstStyle>
            <a:lvl1pPr marL="0" indent="0">
              <a:lnSpc>
                <a:spcPts val="2639"/>
              </a:lnSpc>
              <a:spcAft>
                <a:spcPts val="800"/>
              </a:spcAft>
              <a:buNone/>
              <a:defRPr sz="15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>
              <a:lnSpc>
                <a:spcPts val="2639"/>
              </a:lnSpc>
              <a:spcAft>
                <a:spcPts val="800"/>
              </a:spcAft>
            </a:pPr>
            <a:r>
              <a:rPr lang="en-US" altLang="en-US" sz="1200" u="none">
                <a:latin typeface="Calibri"/>
                <a:ea typeface="MS PGothic"/>
                <a:cs typeface="Calibri"/>
              </a:rPr>
              <a:t>Presenter Name  </a:t>
            </a:r>
            <a:r>
              <a:rPr lang="en-US" altLang="en-US" sz="1200" u="none">
                <a:solidFill>
                  <a:srgbClr val="047BC1"/>
                </a:solidFill>
                <a:latin typeface="Calibri"/>
                <a:ea typeface="MS PGothic"/>
                <a:cs typeface="Calibri"/>
              </a:rPr>
              <a:t>|</a:t>
            </a:r>
            <a:r>
              <a:rPr lang="en-US" altLang="en-US" sz="1200" u="none">
                <a:latin typeface="Calibri"/>
                <a:ea typeface="MS PGothic"/>
                <a:cs typeface="Calibri"/>
              </a:rPr>
              <a:t>  Date</a:t>
            </a:r>
            <a:endParaRPr lang="en-CA" altLang="en-US" sz="12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93C1E13F-42B7-3304-1993-9D1F0242FC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100" y="3675328"/>
            <a:ext cx="5410200" cy="609398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2250">
                <a:latin typeface="+mj-lt"/>
              </a:defRPr>
            </a:lvl1pPr>
            <a:lvl2pPr>
              <a:defRPr sz="2250">
                <a:latin typeface="+mj-lt"/>
              </a:defRPr>
            </a:lvl2pPr>
            <a:lvl3pPr>
              <a:defRPr sz="2250">
                <a:latin typeface="+mj-lt"/>
              </a:defRPr>
            </a:lvl3pPr>
            <a:lvl4pPr>
              <a:defRPr sz="2250">
                <a:latin typeface="+mj-lt"/>
              </a:defRPr>
            </a:lvl4pPr>
            <a:lvl5pPr>
              <a:defRPr sz="2250">
                <a:latin typeface="+mj-lt"/>
              </a:defRPr>
            </a:lvl5pPr>
          </a:lstStyle>
          <a:p>
            <a:pPr>
              <a:lnSpc>
                <a:spcPct val="88000"/>
              </a:lnSpc>
            </a:pPr>
            <a:r>
              <a:rPr lang="en-US" sz="225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Subheading goes here</a:t>
            </a:r>
            <a:br>
              <a:rPr lang="en-US" sz="225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</a:br>
            <a:r>
              <a:rPr lang="en-US" sz="2250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Calibri 30 pt.</a:t>
            </a:r>
            <a:endParaRPr lang="en-US" sz="2250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081E4A46-B7C6-BB4B-D9DC-7395944C1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101" y="2408922"/>
            <a:ext cx="5844209" cy="853182"/>
          </a:xfrm>
        </p:spPr>
        <p:txBody>
          <a:bodyPr wrap="square" anchor="b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buNone/>
              <a:defRPr sz="3150" b="1"/>
            </a:lvl1pPr>
            <a:lvl2pPr marL="342900" indent="0">
              <a:lnSpc>
                <a:spcPct val="88000"/>
              </a:lnSpc>
              <a:buNone/>
              <a:defRPr sz="3150" b="1"/>
            </a:lvl2pPr>
            <a:lvl3pPr marL="685800" indent="0">
              <a:lnSpc>
                <a:spcPct val="88000"/>
              </a:lnSpc>
              <a:buNone/>
              <a:defRPr sz="3150" b="1"/>
            </a:lvl3pPr>
            <a:lvl4pPr marL="1028700" indent="0">
              <a:lnSpc>
                <a:spcPct val="88000"/>
              </a:lnSpc>
              <a:buNone/>
              <a:defRPr sz="3150" b="1"/>
            </a:lvl4pPr>
            <a:lvl5pPr marL="1371600" indent="0">
              <a:lnSpc>
                <a:spcPct val="88000"/>
              </a:lnSpc>
              <a:buNone/>
              <a:defRPr sz="3150" b="1"/>
            </a:lvl5pPr>
          </a:lstStyle>
          <a:p>
            <a:pPr>
              <a:lnSpc>
                <a:spcPct val="88000"/>
              </a:lnSpc>
              <a:spcAft>
                <a:spcPts val="800"/>
              </a:spcAft>
            </a:pPr>
            <a:r>
              <a:rPr lang="en-US" sz="3150" b="1" u="none">
                <a:latin typeface="Calibri"/>
                <a:ea typeface="MS PGothic"/>
                <a:cs typeface="Calibri"/>
              </a:rPr>
              <a:t>Presentation Title. </a:t>
            </a:r>
            <a:br>
              <a:rPr lang="en-US" sz="3150" b="1" u="none">
                <a:latin typeface="Calibri"/>
                <a:ea typeface="MS PGothic"/>
                <a:cs typeface="Calibri"/>
              </a:rPr>
            </a:br>
            <a:r>
              <a:rPr lang="en-US" sz="3150" b="1" u="none">
                <a:latin typeface="Calibri"/>
                <a:ea typeface="MS PGothic"/>
                <a:cs typeface="Calibri"/>
              </a:rPr>
              <a:t>Can be 2-3 lines in length</a:t>
            </a:r>
            <a:endParaRPr lang="en-US" sz="3150" b="1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2A316-E7AA-4A16-BEA1-5E9E58270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95" y="3309885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 anchorCtr="1"/>
          <a:lstStyle/>
          <a:p>
            <a:pPr algn="l"/>
            <a:endParaRPr lang="en-US" sz="165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986E9-5F00-2F78-EE72-89C6997A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2296" y="5545905"/>
            <a:ext cx="2669704" cy="13078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DB9973-2CE6-92D4-BEE0-3461CAB5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95" y="3309885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 anchorCtr="1"/>
          <a:lstStyle/>
          <a:p>
            <a:pPr algn="l"/>
            <a:endParaRPr lang="en-US" sz="165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157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9AE328-FDE0-A33C-40DC-2979B1EC1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636" y="1975118"/>
            <a:ext cx="7724443" cy="323165"/>
          </a:xfrm>
        </p:spPr>
        <p:txBody>
          <a:bodyPr anchor="b" anchorCtr="0">
            <a:sp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100" b="1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PORTFOLIO NAME OR TOPIC (UPPERCASE)</a:t>
            </a:r>
            <a:endParaRPr lang="en-US" sz="2100" b="1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C494DF-A0B4-37D5-19A2-1F599651E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2998909"/>
            <a:ext cx="10706100" cy="2944693"/>
          </a:xfrm>
        </p:spPr>
        <p:txBody>
          <a:bodyPr>
            <a:noAutofit/>
          </a:bodyPr>
          <a:lstStyle>
            <a:lvl1pPr>
              <a:lnSpc>
                <a:spcPct val="87000"/>
              </a:lnSpc>
              <a:spcAft>
                <a:spcPts val="0"/>
              </a:spcAft>
              <a:defRPr sz="6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87000"/>
              </a:lnSpc>
              <a:defRPr sz="6000">
                <a:latin typeface="+mn-lt"/>
              </a:defRPr>
            </a:lvl2pPr>
            <a:lvl3pPr>
              <a:lnSpc>
                <a:spcPct val="87000"/>
              </a:lnSpc>
              <a:defRPr sz="6000">
                <a:latin typeface="+mn-lt"/>
              </a:defRPr>
            </a:lvl3pPr>
            <a:lvl4pPr>
              <a:lnSpc>
                <a:spcPct val="87000"/>
              </a:lnSpc>
              <a:defRPr sz="6000">
                <a:latin typeface="+mn-lt"/>
              </a:defRPr>
            </a:lvl4pPr>
            <a:lvl5pPr>
              <a:lnSpc>
                <a:spcPct val="87000"/>
              </a:lnSpc>
              <a:defRPr sz="6000">
                <a:latin typeface="+mn-lt"/>
              </a:defRPr>
            </a:lvl5pPr>
          </a:lstStyle>
          <a:p>
            <a:pPr lvl="0"/>
            <a:r>
              <a:rPr lang="en-US"/>
              <a:t>Section Title Here</a:t>
            </a:r>
            <a:br>
              <a:rPr lang="en-US"/>
            </a:br>
            <a:r>
              <a:rPr lang="en-US"/>
              <a:t>Can be 2 lines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94D55-0429-2FBD-5043-3AEB4F53C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344" y="2576442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 anchorCtr="1"/>
          <a:lstStyle/>
          <a:p>
            <a:pPr algn="l"/>
            <a:endParaRPr lang="en-US" sz="165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5A15D8-285F-3752-BAA5-FC7F61AF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344" y="2576442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 anchorCtr="1"/>
          <a:lstStyle/>
          <a:p>
            <a:pPr algn="l"/>
            <a:endParaRPr lang="en-US" sz="165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7452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FAF9DF0-6279-44DA-B6B6-457FDA5856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3637" y="1971560"/>
            <a:ext cx="6421439" cy="323165"/>
          </a:xfrm>
        </p:spPr>
        <p:txBody>
          <a:bodyPr anchor="b" anchorCtr="0">
            <a:spAutoFit/>
          </a:bodyPr>
          <a:lstStyle>
            <a:lvl1pPr marL="0" indent="0">
              <a:buNone/>
              <a:defRPr sz="2325" b="1"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r>
              <a:rPr lang="en-US" sz="2100" b="1">
                <a:latin typeface="Calibri"/>
                <a:ea typeface="MS PGothic"/>
                <a:cs typeface="Calibri"/>
              </a:rPr>
              <a:t>PORTFOLIO NAME OR TOPIC (UPPERCASE) </a:t>
            </a:r>
            <a:endParaRPr lang="en-US" sz="21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EAB721-67C7-929E-2787-C292EA59E8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1" y="2997038"/>
            <a:ext cx="10706100" cy="2933700"/>
          </a:xfrm>
        </p:spPr>
        <p:txBody>
          <a:bodyPr>
            <a:noAutofit/>
          </a:bodyPr>
          <a:lstStyle>
            <a:lvl1pPr>
              <a:lnSpc>
                <a:spcPct val="87000"/>
              </a:lnSpc>
              <a:spcAft>
                <a:spcPts val="0"/>
              </a:spcAft>
              <a:defRPr sz="6000"/>
            </a:lvl1pPr>
            <a:lvl2pPr>
              <a:lnSpc>
                <a:spcPct val="87000"/>
              </a:lnSpc>
              <a:defRPr sz="6000"/>
            </a:lvl2pPr>
            <a:lvl3pPr>
              <a:lnSpc>
                <a:spcPct val="87000"/>
              </a:lnSpc>
              <a:defRPr sz="6000"/>
            </a:lvl3pPr>
            <a:lvl4pPr>
              <a:lnSpc>
                <a:spcPct val="87000"/>
              </a:lnSpc>
              <a:defRPr sz="6000"/>
            </a:lvl4pPr>
            <a:lvl5pPr>
              <a:lnSpc>
                <a:spcPct val="87000"/>
              </a:lnSpc>
              <a:defRPr sz="6000"/>
            </a:lvl5pPr>
          </a:lstStyle>
          <a:p>
            <a:pPr lvl="0"/>
            <a:r>
              <a:rPr lang="en-US"/>
              <a:t>Section Title Here</a:t>
            </a:r>
            <a:br>
              <a:rPr lang="en-US"/>
            </a:br>
            <a:r>
              <a:rPr lang="en-US"/>
              <a:t>Can be 2 lines</a:t>
            </a:r>
          </a:p>
        </p:txBody>
      </p:sp>
    </p:spTree>
    <p:extLst>
      <p:ext uri="{BB962C8B-B14F-4D97-AF65-F5344CB8AC3E}">
        <p14:creationId xmlns:p14="http://schemas.microsoft.com/office/powerpoint/2010/main" val="103512660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472560"/>
            <a:ext cx="11087100" cy="697541"/>
          </a:xfrm>
        </p:spPr>
        <p:txBody>
          <a:bodyPr/>
          <a:lstStyle/>
          <a:p>
            <a:r>
              <a:rPr lang="en-US" sz="3600" b="1">
                <a:ea typeface="MS PGothic"/>
                <a:cs typeface="Calibri"/>
              </a:rPr>
              <a:t>Slide Heading</a:t>
            </a:r>
            <a:endParaRPr lang="en-US" sz="36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6"/>
            <a:ext cx="11087100" cy="138499"/>
          </a:xfrm>
        </p:spPr>
        <p:txBody>
          <a:bodyPr>
            <a:spAutoFit/>
          </a:bodyPr>
          <a:lstStyle>
            <a:lvl1pPr>
              <a:defRPr sz="900" b="0">
                <a:latin typeface="+mj-lt"/>
              </a:defRPr>
            </a:lvl1pPr>
            <a:lvl2pPr>
              <a:defRPr sz="900" b="1">
                <a:latin typeface="+mj-lt"/>
              </a:defRPr>
            </a:lvl2pPr>
            <a:lvl3pPr>
              <a:defRPr sz="900" b="1">
                <a:latin typeface="+mj-lt"/>
              </a:defRPr>
            </a:lvl3pPr>
            <a:lvl4pPr>
              <a:defRPr sz="900" b="1">
                <a:latin typeface="+mj-lt"/>
              </a:defRPr>
            </a:lvl4pPr>
            <a:lvl5pPr>
              <a:defRPr sz="900" b="1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kern="0"/>
              <a:t>PRESENTATION TITLE (optional – remove if not required)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27CB8F1-624E-D52E-48C2-CA0AB1531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1943100"/>
            <a:ext cx="11087100" cy="4533900"/>
          </a:xfrm>
        </p:spPr>
        <p:txBody>
          <a:bodyPr numCol="1" spcCol="457200"/>
          <a:lstStyle>
            <a:lvl1pPr marL="0" indent="0">
              <a:buFont typeface="Arial" panose="020B0604020202020204" pitchFamily="34" charset="0"/>
              <a:buNone/>
              <a:defRPr/>
            </a:lvl1pPr>
            <a:lvl5pPr marL="6858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1650">
                <a:ea typeface="MS PGothic"/>
                <a:cs typeface="Calibri"/>
              </a:rPr>
              <a:t>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consectetuer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ut.</a:t>
            </a:r>
            <a:r>
              <a:rPr lang="en-US" sz="1650">
                <a:ea typeface="MS PGothic"/>
                <a:cs typeface="Calibri"/>
              </a:rPr>
              <a:t>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laoreet</a:t>
            </a:r>
            <a:r>
              <a:rPr lang="en-US" sz="1650">
                <a:ea typeface="MS PGothic"/>
                <a:cs typeface="Calibri"/>
              </a:rPr>
              <a:t> dolore magna </a:t>
            </a:r>
            <a:r>
              <a:rPr lang="en-US" sz="1650" err="1">
                <a:ea typeface="MS PGothic"/>
                <a:cs typeface="Calibri"/>
              </a:rPr>
              <a:t>aliquam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erat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volutpat</a:t>
            </a:r>
            <a:r>
              <a:rPr lang="en-US" sz="1650">
                <a:ea typeface="MS PGothic"/>
                <a:cs typeface="Calibri"/>
              </a:rPr>
              <a:t>.</a:t>
            </a:r>
          </a:p>
          <a:p>
            <a:pPr lvl="0"/>
            <a:r>
              <a:rPr lang="en-US" sz="1650">
                <a:ea typeface="MS PGothic"/>
                <a:cs typeface="Calibri"/>
              </a:rPr>
              <a:t>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consectetuer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laoreet</a:t>
            </a:r>
            <a:r>
              <a:rPr lang="en-US" sz="1650">
                <a:ea typeface="MS PGothic"/>
                <a:cs typeface="Calibri"/>
              </a:rPr>
              <a:t> dolore magna </a:t>
            </a:r>
            <a:r>
              <a:rPr lang="en-US" sz="1650" err="1">
                <a:ea typeface="MS PGothic"/>
                <a:cs typeface="Calibri"/>
              </a:rPr>
              <a:t>aliquam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erat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volutpat</a:t>
            </a:r>
            <a:r>
              <a:rPr lang="en-US" sz="1650">
                <a:ea typeface="MS PGothic"/>
                <a:cs typeface="Calibri"/>
              </a:rPr>
              <a:t>. </a:t>
            </a:r>
            <a:r>
              <a:rPr lang="en-US" sz="1650" err="1">
                <a:ea typeface="MS PGothic"/>
                <a:cs typeface="Calibri"/>
              </a:rPr>
              <a:t>laoreet</a:t>
            </a:r>
            <a:r>
              <a:rPr lang="en-US" sz="1650">
                <a:ea typeface="MS PGothic"/>
                <a:cs typeface="Calibri"/>
              </a:rPr>
              <a:t> dolore magna </a:t>
            </a:r>
            <a:r>
              <a:rPr lang="en-US" sz="1650" err="1">
                <a:ea typeface="MS PGothic"/>
                <a:cs typeface="Calibri"/>
              </a:rPr>
              <a:t>aliquam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erat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volutpatt</a:t>
            </a:r>
            <a:r>
              <a:rPr lang="en-US" sz="1650">
                <a:ea typeface="MS PGothic"/>
                <a:cs typeface="Calibri"/>
              </a:rPr>
              <a:t>.</a:t>
            </a:r>
            <a:r>
              <a:rPr lang="en-US"/>
              <a:t> 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774A6-2584-077E-5582-7B203D5D8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52CF7-F208-F42F-0536-F9B1A683800C}"/>
              </a:ext>
            </a:extLst>
          </p:cNvPr>
          <p:cNvSpPr txBox="1"/>
          <p:nvPr/>
        </p:nvSpPr>
        <p:spPr>
          <a:xfrm>
            <a:off x="9144001" y="6601540"/>
            <a:ext cx="2890487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750" smtClean="0">
                <a:ea typeface="MS PGothic"/>
                <a:cs typeface="Calibri"/>
              </a:rPr>
              <a:pPr algn="r" fontAlgn="t"/>
              <a:t>‹#›</a:t>
            </a:fld>
            <a:endParaRPr lang="en-US" sz="75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63311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472560"/>
            <a:ext cx="11087100" cy="697541"/>
          </a:xfrm>
        </p:spPr>
        <p:txBody>
          <a:bodyPr/>
          <a:lstStyle/>
          <a:p>
            <a:r>
              <a:rPr lang="en-US" sz="3600" b="1">
                <a:ea typeface="MS PGothic"/>
                <a:cs typeface="Calibri"/>
              </a:rPr>
              <a:t>Slide Heading</a:t>
            </a:r>
            <a:endParaRPr lang="en-US" sz="36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6"/>
            <a:ext cx="11087100" cy="138499"/>
          </a:xfrm>
        </p:spPr>
        <p:txBody>
          <a:bodyPr>
            <a:spAutoFit/>
          </a:bodyPr>
          <a:lstStyle>
            <a:lvl1pPr>
              <a:defRPr sz="900" b="1">
                <a:latin typeface="+mj-lt"/>
              </a:defRPr>
            </a:lvl1pPr>
            <a:lvl2pPr>
              <a:defRPr sz="900" b="1">
                <a:latin typeface="+mj-lt"/>
              </a:defRPr>
            </a:lvl2pPr>
            <a:lvl3pPr>
              <a:defRPr sz="900" b="1">
                <a:latin typeface="+mj-lt"/>
              </a:defRPr>
            </a:lvl3pPr>
            <a:lvl4pPr>
              <a:defRPr sz="900" b="1">
                <a:latin typeface="+mj-lt"/>
              </a:defRPr>
            </a:lvl4pPr>
            <a:lvl5pPr>
              <a:defRPr sz="900" b="1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kern="0"/>
              <a:t>PRESENTATION TITLE (optional – remove if not required)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41250-7B58-FEDD-3CE6-4F6D7FC732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1943100"/>
            <a:ext cx="11087100" cy="4533900"/>
          </a:xfrm>
        </p:spPr>
        <p:txBody>
          <a:bodyPr numCol="2" spcCol="45720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28625" indent="-257175">
              <a:buFont typeface="Arial" panose="020B0604020202020204" pitchFamily="34" charset="0"/>
              <a:buChar char="•"/>
              <a:defRPr/>
            </a:lvl2pPr>
          </a:lstStyle>
          <a:p>
            <a:pPr fontAlgn="t"/>
            <a:r>
              <a:rPr lang="en-US"/>
              <a:t>Click to add your content….. </a:t>
            </a:r>
            <a:r>
              <a:rPr lang="en-US" sz="1650">
                <a:ea typeface="MS PGothic"/>
                <a:cs typeface="Calibri"/>
              </a:rPr>
              <a:t>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consectetuer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laoreet</a:t>
            </a:r>
            <a:r>
              <a:rPr lang="en-US" sz="1650">
                <a:ea typeface="MS PGothic"/>
                <a:cs typeface="Calibri"/>
              </a:rPr>
              <a:t> dolore magna </a:t>
            </a:r>
            <a:r>
              <a:rPr lang="en-US" sz="1650" err="1">
                <a:ea typeface="MS PGothic"/>
                <a:cs typeface="Calibri"/>
              </a:rPr>
              <a:t>aliquam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erat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volutpat</a:t>
            </a:r>
            <a:r>
              <a:rPr lang="en-US" sz="1650">
                <a:ea typeface="MS PGothic"/>
                <a:cs typeface="Calibri"/>
              </a:rPr>
              <a:t>. </a:t>
            </a:r>
          </a:p>
          <a:p>
            <a:pPr fontAlgn="t"/>
            <a:r>
              <a:rPr lang="en-US" sz="1650">
                <a:ea typeface="MS PGothic"/>
                <a:cs typeface="Calibri"/>
              </a:rPr>
              <a:t>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consectetuer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laoreet</a:t>
            </a:r>
            <a:r>
              <a:rPr lang="en-US" sz="1650">
                <a:ea typeface="MS PGothic"/>
                <a:cs typeface="Calibri"/>
              </a:rPr>
              <a:t> dolore magna </a:t>
            </a:r>
            <a:r>
              <a:rPr lang="en-US" sz="1650" err="1">
                <a:ea typeface="MS PGothic"/>
                <a:cs typeface="Calibri"/>
              </a:rPr>
              <a:t>aliquam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erat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volutpat</a:t>
            </a:r>
            <a:r>
              <a:rPr lang="en-US" sz="1650">
                <a:ea typeface="MS PGothic"/>
                <a:cs typeface="Calibri"/>
              </a:rPr>
              <a:t>.</a:t>
            </a:r>
            <a:br>
              <a:rPr lang="en-US" sz="1650">
                <a:ea typeface="MS PGothic"/>
                <a:cs typeface="Calibri"/>
              </a:rPr>
            </a:br>
            <a:endParaRPr lang="en-US" sz="1650">
              <a:ea typeface="MS PGothic"/>
              <a:cs typeface="Calibri"/>
            </a:endParaRPr>
          </a:p>
          <a:p>
            <a:pPr fontAlgn="t"/>
            <a:r>
              <a:rPr lang="en-US" sz="1650">
                <a:ea typeface="MS PGothic"/>
                <a:cs typeface="Calibri"/>
              </a:rPr>
              <a:t>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consectetuer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endParaRPr lang="en-US" sz="165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 fontAlgn="t"/>
            <a:endParaRPr lang="en-US" sz="1650">
              <a:ea typeface="MS PGothic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524E8-7F7D-234A-DCB2-0314995F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D45BA-6DF0-EAEA-BBED-770295F14ADB}"/>
              </a:ext>
            </a:extLst>
          </p:cNvPr>
          <p:cNvSpPr txBox="1"/>
          <p:nvPr/>
        </p:nvSpPr>
        <p:spPr>
          <a:xfrm>
            <a:off x="9144001" y="6601540"/>
            <a:ext cx="2890487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750" smtClean="0">
                <a:ea typeface="MS PGothic"/>
                <a:cs typeface="Calibri"/>
              </a:rPr>
              <a:pPr algn="r" fontAlgn="t"/>
              <a:t>‹#›</a:t>
            </a:fld>
            <a:endParaRPr lang="en-US" sz="75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38586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, 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6"/>
            <a:ext cx="11087100" cy="138499"/>
          </a:xfrm>
        </p:spPr>
        <p:txBody>
          <a:bodyPr>
            <a:spAutoFit/>
          </a:bodyPr>
          <a:lstStyle>
            <a:lvl1pPr>
              <a:defRPr sz="900" b="1">
                <a:latin typeface="+mj-lt"/>
              </a:defRPr>
            </a:lvl1pPr>
            <a:lvl2pPr>
              <a:defRPr sz="900" b="1">
                <a:latin typeface="+mj-lt"/>
              </a:defRPr>
            </a:lvl2pPr>
            <a:lvl3pPr>
              <a:defRPr sz="900" b="1">
                <a:latin typeface="+mj-lt"/>
              </a:defRPr>
            </a:lvl3pPr>
            <a:lvl4pPr>
              <a:defRPr sz="900" b="1">
                <a:latin typeface="+mj-lt"/>
              </a:defRPr>
            </a:lvl4pPr>
            <a:lvl5pPr>
              <a:defRPr sz="900" b="1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kern="0"/>
              <a:t>PRESENTATION TITLE (optional – remove if not required)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FFF155-02CB-5101-0EB5-2D8B7D32A7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1278" y="1593584"/>
            <a:ext cx="3395663" cy="3844925"/>
          </a:xfrm>
          <a:prstGeom prst="round2DiagRect">
            <a:avLst/>
          </a:prstGeom>
          <a:solidFill>
            <a:schemeClr val="accent2"/>
          </a:solidFill>
        </p:spPr>
        <p:txBody>
          <a:bodyPr lIns="182880" tIns="182880" rIns="182880" bIns="182880">
            <a:noAutofit/>
          </a:bodyPr>
          <a:lstStyle>
            <a:lvl1pPr>
              <a:defRPr sz="1350" baseline="0">
                <a:solidFill>
                  <a:schemeClr val="tx1"/>
                </a:solidFill>
                <a:latin typeface="+mn-lt"/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insert sidebar text. Lorem ipsum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dolore magna magna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.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dolore magna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.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dolore magna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.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A3C848-CB26-FC1C-D368-350907F6C2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943100"/>
            <a:ext cx="7110413" cy="4000500"/>
          </a:xfrm>
        </p:spPr>
        <p:txBody>
          <a:bodyPr/>
          <a:lstStyle>
            <a:lvl1pPr marL="0" indent="0">
              <a:spcAft>
                <a:spcPts val="900"/>
              </a:spcAft>
              <a:buFont typeface="Arial" panose="020B0604020202020204" pitchFamily="34" charset="0"/>
              <a:buNone/>
              <a:defRPr/>
            </a:lvl1pPr>
            <a:lvl2pPr>
              <a:defRPr sz="1500"/>
            </a:lvl2pPr>
            <a:lvl5pPr marL="6858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1650">
                <a:ea typeface="MS PGothic"/>
                <a:cs typeface="Calibri"/>
              </a:rPr>
              <a:t>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consectetuer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</a:t>
            </a:r>
            <a:r>
              <a:rPr lang="en-US" sz="1650">
                <a:ea typeface="MS PGothic"/>
                <a:cs typeface="Calibri"/>
              </a:rPr>
              <a:t> my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laoreet</a:t>
            </a:r>
            <a:r>
              <a:rPr lang="en-US" sz="1650">
                <a:ea typeface="MS PGothic"/>
                <a:cs typeface="Calibri"/>
              </a:rPr>
              <a:t> dolore magna </a:t>
            </a:r>
            <a:r>
              <a:rPr lang="en-US" sz="1650" err="1">
                <a:ea typeface="MS PGothic"/>
                <a:cs typeface="Calibri"/>
              </a:rPr>
              <a:t>aliquam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erat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volutpatt</a:t>
            </a:r>
            <a:r>
              <a:rPr lang="en-US" sz="1650">
                <a:ea typeface="MS PGothic"/>
                <a:cs typeface="Calibri"/>
              </a:rPr>
              <a:t>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1650">
              <a:ea typeface="MS PGothic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6C7BFD-B686-7C45-79BF-7538AB9A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CCB5CA-A9A4-1A4E-B0CE-3D212C57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3E8BE-5F0D-375A-3831-B5618B36749D}"/>
              </a:ext>
            </a:extLst>
          </p:cNvPr>
          <p:cNvSpPr txBox="1"/>
          <p:nvPr/>
        </p:nvSpPr>
        <p:spPr>
          <a:xfrm>
            <a:off x="9144001" y="6601540"/>
            <a:ext cx="2890487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750" smtClean="0">
                <a:ea typeface="MS PGothic"/>
                <a:cs typeface="Calibri"/>
              </a:rPr>
              <a:pPr algn="r" fontAlgn="t"/>
              <a:t>‹#›</a:t>
            </a:fld>
            <a:endParaRPr lang="en-US" sz="75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0812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-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12DB815-4B5A-9A07-BDB5-612F254E72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83769" y="1497913"/>
            <a:ext cx="3309938" cy="3309937"/>
          </a:xfrm>
        </p:spPr>
        <p:txBody>
          <a:bodyPr anchor="t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an icon from The Pulse library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547B7989-2CEB-9236-CAED-9641BF151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100" y="6102529"/>
            <a:ext cx="5410200" cy="304250"/>
          </a:xfrm>
        </p:spPr>
        <p:txBody>
          <a:bodyPr wrap="square" anchor="t">
            <a:sp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>
              <a:lnSpc>
                <a:spcPts val="2639"/>
              </a:lnSpc>
              <a:spcAft>
                <a:spcPts val="800"/>
              </a:spcAft>
            </a:pPr>
            <a:r>
              <a:rPr lang="en-US" altLang="en-US" sz="1600" u="none">
                <a:latin typeface="Calibri"/>
                <a:ea typeface="MS PGothic"/>
                <a:cs typeface="Calibri"/>
              </a:rPr>
              <a:t>Presenter Name  </a:t>
            </a:r>
            <a:r>
              <a:rPr lang="en-US" altLang="en-US" sz="1600" u="none">
                <a:solidFill>
                  <a:srgbClr val="047BC1"/>
                </a:solidFill>
                <a:latin typeface="Calibri"/>
                <a:ea typeface="MS PGothic"/>
                <a:cs typeface="Calibri"/>
              </a:rPr>
              <a:t>|</a:t>
            </a:r>
            <a:r>
              <a:rPr lang="en-US" altLang="en-US" sz="1600" u="none">
                <a:latin typeface="Calibri"/>
                <a:ea typeface="MS PGothic"/>
                <a:cs typeface="Calibri"/>
              </a:rPr>
              <a:t>  Date</a:t>
            </a:r>
            <a:endParaRPr lang="en-CA" altLang="en-US" sz="16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93C1E13F-42B7-3304-1993-9D1F0242FC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100" y="3675328"/>
            <a:ext cx="5410200" cy="812530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>
                <a:latin typeface="+mj-lt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>
              <a:lnSpc>
                <a:spcPct val="88000"/>
              </a:lnSpc>
            </a:pPr>
            <a: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Subheading goes here</a:t>
            </a:r>
            <a:b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</a:br>
            <a:r>
              <a:rPr lang="en-US" sz="3000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Calibri 30 pt.</a:t>
            </a:r>
            <a:endParaRPr lang="en-US" sz="3000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081E4A46-B7C6-BB4B-D9DC-7395944C1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100" y="2124548"/>
            <a:ext cx="5844209" cy="1137556"/>
          </a:xfrm>
        </p:spPr>
        <p:txBody>
          <a:bodyPr wrap="square" anchor="b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defRPr sz="4200" b="1"/>
            </a:lvl1pPr>
            <a:lvl2pPr marL="457200" indent="0">
              <a:lnSpc>
                <a:spcPct val="88000"/>
              </a:lnSpc>
              <a:buNone/>
              <a:defRPr sz="4200" b="1"/>
            </a:lvl2pPr>
            <a:lvl3pPr marL="914400" indent="0">
              <a:lnSpc>
                <a:spcPct val="88000"/>
              </a:lnSpc>
              <a:buNone/>
              <a:defRPr sz="4200" b="1"/>
            </a:lvl3pPr>
            <a:lvl4pPr marL="1371600" indent="0">
              <a:lnSpc>
                <a:spcPct val="88000"/>
              </a:lnSpc>
              <a:buNone/>
              <a:defRPr sz="4200" b="1"/>
            </a:lvl4pPr>
            <a:lvl5pPr marL="1828800" indent="0">
              <a:lnSpc>
                <a:spcPct val="88000"/>
              </a:lnSpc>
              <a:buNone/>
              <a:defRPr sz="4200" b="1"/>
            </a:lvl5pPr>
          </a:lstStyle>
          <a:p>
            <a:pPr>
              <a:lnSpc>
                <a:spcPct val="88000"/>
              </a:lnSpc>
              <a:spcAft>
                <a:spcPts val="800"/>
              </a:spcAft>
            </a:pPr>
            <a:r>
              <a:rPr lang="en-US" sz="4200" b="1" u="none">
                <a:latin typeface="Calibri"/>
                <a:ea typeface="MS PGothic"/>
                <a:cs typeface="Calibri"/>
              </a:rPr>
              <a:t>Presentation Title. </a:t>
            </a:r>
            <a:br>
              <a:rPr lang="en-US" sz="4200" b="1" u="none">
                <a:latin typeface="Calibri"/>
                <a:ea typeface="MS PGothic"/>
                <a:cs typeface="Calibri"/>
              </a:rPr>
            </a:br>
            <a:r>
              <a:rPr lang="en-US" sz="4200" b="1" u="none">
                <a:latin typeface="Calibri"/>
                <a:ea typeface="MS PGothic"/>
                <a:cs typeface="Calibri"/>
              </a:rPr>
              <a:t>Can be 2-3 lines in length</a:t>
            </a:r>
            <a:endParaRPr lang="en-US" sz="4200" b="1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2A316-E7AA-4A16-BEA1-5E9E58270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94" y="3309885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986E9-5F00-2F78-EE72-89C6997A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2296" y="5545905"/>
            <a:ext cx="2669704" cy="13078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DB9973-2CE6-92D4-BEE0-3461CAB5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294" y="3309885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8164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472560"/>
            <a:ext cx="11087100" cy="697541"/>
          </a:xfrm>
        </p:spPr>
        <p:txBody>
          <a:bodyPr/>
          <a:lstStyle/>
          <a:p>
            <a:r>
              <a:rPr lang="en-US" sz="3600" b="1">
                <a:ea typeface="MS PGothic"/>
                <a:cs typeface="Calibri"/>
              </a:rPr>
              <a:t>Slide Heading</a:t>
            </a:r>
            <a:endParaRPr lang="en-US" sz="36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6"/>
            <a:ext cx="11087100" cy="138499"/>
          </a:xfrm>
        </p:spPr>
        <p:txBody>
          <a:bodyPr>
            <a:spAutoFit/>
          </a:bodyPr>
          <a:lstStyle>
            <a:lvl1pPr>
              <a:defRPr sz="900" b="1">
                <a:latin typeface="+mj-lt"/>
              </a:defRPr>
            </a:lvl1pPr>
            <a:lvl2pPr>
              <a:defRPr sz="900" b="1">
                <a:latin typeface="+mj-lt"/>
              </a:defRPr>
            </a:lvl2pPr>
            <a:lvl3pPr>
              <a:defRPr sz="900" b="1">
                <a:latin typeface="+mj-lt"/>
              </a:defRPr>
            </a:lvl3pPr>
            <a:lvl4pPr>
              <a:defRPr sz="900" b="1">
                <a:latin typeface="+mj-lt"/>
              </a:defRPr>
            </a:lvl4pPr>
            <a:lvl5pPr>
              <a:defRPr sz="900" b="1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kern="0"/>
              <a:t>PRESENTATION TITLE (optional – remove if not required)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30A7326-D7B1-C86A-70CB-C10E219E46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786806"/>
            <a:ext cx="5562600" cy="2514601"/>
          </a:xfrm>
          <a:prstGeom prst="round2DiagRect">
            <a:avLst/>
          </a:prstGeom>
          <a:solidFill>
            <a:schemeClr val="accent1"/>
          </a:solidFill>
        </p:spPr>
        <p:txBody>
          <a:bodyPr lIns="182880" tIns="182880" rIns="182880" bIns="182880">
            <a:noAutofit/>
          </a:bodyPr>
          <a:lstStyle>
            <a:lvl1pPr>
              <a:defRPr sz="1350">
                <a:solidFill>
                  <a:schemeClr val="bg1"/>
                </a:solidFill>
                <a:latin typeface="+mj-lt"/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insert sidebar text. Lorem ipsum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dolore magna magna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.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dolore magna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.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dolore magna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350">
                <a:solidFill>
                  <a:schemeClr val="tx1"/>
                </a:solidFill>
                <a:ea typeface="MS PGothic"/>
                <a:cs typeface="Calibri"/>
              </a:rPr>
              <a:t>.</a:t>
            </a:r>
            <a:endParaRPr lang="en-US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1234BE21-F0C6-BF48-3E4A-5988AEF944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2" y="1943100"/>
            <a:ext cx="5333999" cy="4000500"/>
          </a:xfrm>
        </p:spPr>
        <p:txBody>
          <a:bodyPr/>
          <a:lstStyle>
            <a:lvl1pPr marL="0" indent="0">
              <a:buNone/>
              <a:defRPr/>
            </a:lvl1pPr>
            <a:lvl5pPr marL="6858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Column One</a:t>
            </a:r>
            <a:r>
              <a:rPr lang="en-US" sz="1650">
                <a:ea typeface="MS PGothic"/>
                <a:cs typeface="Calibri"/>
              </a:rPr>
              <a:t>… 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consectetuer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laoreet</a:t>
            </a:r>
            <a:r>
              <a:rPr lang="en-US" sz="1650">
                <a:ea typeface="MS PGothic"/>
                <a:cs typeface="Calibri"/>
              </a:rPr>
              <a:t> dolore magna </a:t>
            </a:r>
            <a:r>
              <a:rPr lang="en-US" sz="1650" err="1">
                <a:ea typeface="MS PGothic"/>
                <a:cs typeface="Calibri"/>
              </a:rPr>
              <a:t>aliquam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erat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volutpatt</a:t>
            </a:r>
            <a:endParaRPr lang="en-US" sz="165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1650">
              <a:ea typeface="MS PGothic"/>
              <a:cs typeface="Calibri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C66A306F-A642-8D87-F1C3-54FB274A93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5" y="1945435"/>
            <a:ext cx="5333999" cy="17121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fontAlgn="t"/>
            <a:r>
              <a:rPr lang="en-US"/>
              <a:t>Click to add your content….. Column Two</a:t>
            </a:r>
            <a:r>
              <a:rPr lang="en-US" sz="1650">
                <a:ea typeface="MS PGothic"/>
                <a:cs typeface="Calibri"/>
              </a:rPr>
              <a:t>… 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consectetuer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.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64E371-28A9-1C8E-8F6E-D12D141DD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B7E17-BB57-8108-C897-D314665D910F}"/>
              </a:ext>
            </a:extLst>
          </p:cNvPr>
          <p:cNvSpPr txBox="1"/>
          <p:nvPr/>
        </p:nvSpPr>
        <p:spPr>
          <a:xfrm>
            <a:off x="9144001" y="6601540"/>
            <a:ext cx="2890487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750" smtClean="0">
                <a:ea typeface="MS PGothic"/>
                <a:cs typeface="Calibri"/>
              </a:rPr>
              <a:pPr algn="r" fontAlgn="t"/>
              <a:t>‹#›</a:t>
            </a:fld>
            <a:endParaRPr lang="en-US" sz="75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64829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472560"/>
            <a:ext cx="11087100" cy="697541"/>
          </a:xfrm>
        </p:spPr>
        <p:txBody>
          <a:bodyPr/>
          <a:lstStyle/>
          <a:p>
            <a:r>
              <a:rPr lang="en-US" sz="3600" b="1">
                <a:ea typeface="MS PGothic"/>
                <a:cs typeface="Calibri"/>
              </a:rPr>
              <a:t>Slide Heading</a:t>
            </a:r>
            <a:endParaRPr lang="en-US" sz="36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6"/>
            <a:ext cx="11087100" cy="138499"/>
          </a:xfrm>
        </p:spPr>
        <p:txBody>
          <a:bodyPr>
            <a:spAutoFit/>
          </a:bodyPr>
          <a:lstStyle>
            <a:lvl1pPr>
              <a:defRPr sz="900" b="1">
                <a:latin typeface="+mj-lt"/>
              </a:defRPr>
            </a:lvl1pPr>
            <a:lvl2pPr>
              <a:defRPr sz="900" b="1">
                <a:latin typeface="+mj-lt"/>
              </a:defRPr>
            </a:lvl2pPr>
            <a:lvl3pPr>
              <a:defRPr sz="900" b="1">
                <a:latin typeface="+mj-lt"/>
              </a:defRPr>
            </a:lvl3pPr>
            <a:lvl4pPr>
              <a:defRPr sz="900" b="1">
                <a:latin typeface="+mj-lt"/>
              </a:defRPr>
            </a:lvl4pPr>
            <a:lvl5pPr>
              <a:defRPr sz="900" b="1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kern="0"/>
              <a:t>PRESENTATION TITLE (optional – remove if not required)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C075D96F-C8BE-7900-65B2-F3316EAAC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4" y="1943100"/>
            <a:ext cx="4495797" cy="4000500"/>
          </a:xfrm>
        </p:spPr>
        <p:txBody>
          <a:bodyPr/>
          <a:lstStyle>
            <a:lvl1pPr marL="0" indent="0">
              <a:buNone/>
              <a:defRPr/>
            </a:lvl1pPr>
            <a:lvl5pPr marL="6858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Column One</a:t>
            </a:r>
            <a:r>
              <a:rPr lang="en-US" sz="1650">
                <a:ea typeface="MS PGothic"/>
                <a:cs typeface="Calibri"/>
              </a:rPr>
              <a:t>… 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consectetuer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laoreet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doloret</a:t>
            </a:r>
            <a:endParaRPr lang="en-US" sz="165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1650">
              <a:ea typeface="MS PGothic"/>
              <a:cs typeface="Calibri"/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98719803-0068-75FE-CD11-8F3931C33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9441" y="1945435"/>
            <a:ext cx="4677499" cy="39981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fontAlgn="t"/>
            <a:r>
              <a:rPr lang="en-US"/>
              <a:t>Click to add your content….. Column Two</a:t>
            </a:r>
            <a:r>
              <a:rPr lang="en-US" sz="1650">
                <a:ea typeface="MS PGothic"/>
                <a:cs typeface="Calibri"/>
              </a:rPr>
              <a:t>… 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laoreet</a:t>
            </a:r>
            <a:r>
              <a:rPr lang="en-US" sz="1650">
                <a:ea typeface="MS PGothic"/>
                <a:cs typeface="Calibri"/>
              </a:rPr>
              <a:t> dolore magna </a:t>
            </a:r>
            <a:r>
              <a:rPr lang="en-US" sz="1650" err="1">
                <a:ea typeface="MS PGothic"/>
                <a:cs typeface="Calibri"/>
              </a:rPr>
              <a:t>aliquam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erat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volutpat</a:t>
            </a:r>
            <a:r>
              <a:rPr lang="en-US" sz="1650">
                <a:ea typeface="MS PGothic"/>
                <a:cs typeface="Calibri"/>
              </a:rPr>
              <a:t>. Ut </a:t>
            </a:r>
            <a:r>
              <a:rPr lang="en-US" sz="1650" err="1">
                <a:ea typeface="MS PGothic"/>
                <a:cs typeface="Calibri"/>
              </a:rPr>
              <a:t>wisi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enim</a:t>
            </a:r>
            <a:r>
              <a:rPr lang="en-US" sz="1650">
                <a:ea typeface="MS PGothic"/>
                <a:cs typeface="Calibri"/>
              </a:rPr>
              <a:t> ad minim </a:t>
            </a:r>
            <a:r>
              <a:rPr lang="en-US" sz="1650" err="1">
                <a:ea typeface="MS PGothic"/>
                <a:cs typeface="Calibri"/>
              </a:rPr>
              <a:t>veniam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quis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nostrud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exerci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tation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ullamcorper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suscipit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lobortis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nisl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aliquip</a:t>
            </a:r>
            <a:r>
              <a:rPr lang="en-US" sz="1650">
                <a:ea typeface="MS PGothic"/>
                <a:cs typeface="Calibri"/>
              </a:rPr>
              <a:t>.</a:t>
            </a:r>
          </a:p>
          <a:p>
            <a:pPr fontAlgn="t"/>
            <a:r>
              <a:rPr lang="en-US" sz="1650">
                <a:ea typeface="MS PGothic"/>
                <a:cs typeface="Calibri"/>
              </a:rPr>
              <a:t>Lorem ipsum dolor sit. Ut </a:t>
            </a:r>
            <a:r>
              <a:rPr lang="en-US" sz="1650" err="1">
                <a:ea typeface="MS PGothic"/>
                <a:cs typeface="Calibri"/>
              </a:rPr>
              <a:t>wisi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enim</a:t>
            </a:r>
            <a:r>
              <a:rPr lang="en-US" sz="1650">
                <a:ea typeface="MS PGothic"/>
                <a:cs typeface="Calibri"/>
              </a:rPr>
              <a:t> ad minim </a:t>
            </a:r>
            <a:r>
              <a:rPr lang="en-US" sz="1650" err="1">
                <a:ea typeface="MS PGothic"/>
                <a:cs typeface="Calibri"/>
              </a:rPr>
              <a:t>veniam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quis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nostrud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exerci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tation</a:t>
            </a:r>
            <a:r>
              <a:rPr lang="en-US" sz="1650">
                <a:ea typeface="MS PGothic"/>
                <a:cs typeface="Calibri"/>
              </a:rPr>
              <a:t>.</a:t>
            </a:r>
            <a:endParaRPr lang="en-US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2EF0708B-FA7F-303A-7641-E43E8FADD58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3400" y="1984935"/>
            <a:ext cx="914400" cy="914400"/>
          </a:xfrm>
        </p:spPr>
        <p:txBody>
          <a:bodyPr anchor="t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Place Icon</a:t>
            </a:r>
          </a:p>
          <a:p>
            <a:endParaRPr lang="en-US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FC5C1218-B950-698F-50CD-F876B162576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33400" y="3983695"/>
            <a:ext cx="914400" cy="914400"/>
          </a:xfrm>
        </p:spPr>
        <p:txBody>
          <a:bodyPr anchor="t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Place Icon</a:t>
            </a: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BAA97C-2850-3A69-318E-7A140585A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CDB81-818A-3600-3FC2-3CBE6B45DA5D}"/>
              </a:ext>
            </a:extLst>
          </p:cNvPr>
          <p:cNvSpPr txBox="1"/>
          <p:nvPr/>
        </p:nvSpPr>
        <p:spPr>
          <a:xfrm>
            <a:off x="9144001" y="6601540"/>
            <a:ext cx="2890487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750" smtClean="0">
                <a:ea typeface="MS PGothic"/>
                <a:cs typeface="Calibri"/>
              </a:rPr>
              <a:pPr algn="r" fontAlgn="t"/>
              <a:t>‹#›</a:t>
            </a:fld>
            <a:endParaRPr lang="en-US" sz="75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8416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472560"/>
            <a:ext cx="11087100" cy="697541"/>
          </a:xfrm>
        </p:spPr>
        <p:txBody>
          <a:bodyPr/>
          <a:lstStyle/>
          <a:p>
            <a:r>
              <a:rPr lang="en-US" sz="3600" b="1">
                <a:ea typeface="MS PGothic"/>
                <a:cs typeface="Calibri"/>
              </a:rPr>
              <a:t>Slide Heading</a:t>
            </a:r>
            <a:endParaRPr lang="en-US" sz="36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6"/>
            <a:ext cx="11087100" cy="138499"/>
          </a:xfrm>
        </p:spPr>
        <p:txBody>
          <a:bodyPr>
            <a:spAutoFit/>
          </a:bodyPr>
          <a:lstStyle>
            <a:lvl1pPr>
              <a:defRPr sz="900" b="1">
                <a:latin typeface="+mj-lt"/>
              </a:defRPr>
            </a:lvl1pPr>
            <a:lvl2pPr>
              <a:defRPr sz="900" b="1">
                <a:latin typeface="+mj-lt"/>
              </a:defRPr>
            </a:lvl2pPr>
            <a:lvl3pPr>
              <a:defRPr sz="900" b="1">
                <a:latin typeface="+mj-lt"/>
              </a:defRPr>
            </a:lvl3pPr>
            <a:lvl4pPr>
              <a:defRPr sz="900" b="1">
                <a:latin typeface="+mj-lt"/>
              </a:defRPr>
            </a:lvl4pPr>
            <a:lvl5pPr>
              <a:defRPr sz="900" b="1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kern="0"/>
              <a:t>PRESENTATION TITLE (optional – remove if not required)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B665797-5EC9-10BB-2F78-6DCAA4A63B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0389" y="3429000"/>
            <a:ext cx="5307012" cy="3048000"/>
          </a:xfrm>
        </p:spPr>
        <p:txBody>
          <a:bodyPr/>
          <a:lstStyle/>
          <a:p>
            <a:r>
              <a:rPr lang="en-US"/>
              <a:t>Click icon to insert picture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0FCD1F90-B25A-04B2-72E6-3B0D7A8E7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2" y="1943102"/>
            <a:ext cx="5333999" cy="1352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fontAlgn="t"/>
            <a:r>
              <a:rPr lang="en-US"/>
              <a:t>Click to add your content….. </a:t>
            </a:r>
            <a:r>
              <a:rPr lang="en-US" sz="1650"/>
              <a:t>Column One</a:t>
            </a:r>
            <a:r>
              <a:rPr lang="en-US" sz="1650">
                <a:ea typeface="MS PGothic"/>
                <a:cs typeface="Calibri"/>
              </a:rPr>
              <a:t>… 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consectetuer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</a:t>
            </a:r>
            <a:r>
              <a:rPr lang="en-US" sz="1650">
                <a:ea typeface="MS PGothic"/>
                <a:cs typeface="Calibri"/>
              </a:rPr>
              <a:t>.</a:t>
            </a:r>
            <a:endParaRPr lang="en-US" sz="165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D5A3B2D7-20BA-F0CB-7296-7D74B14C91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5" y="1945435"/>
            <a:ext cx="5333999" cy="45315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1650"/>
              <a:t>Column Two</a:t>
            </a:r>
            <a:r>
              <a:rPr lang="en-US" sz="1650">
                <a:ea typeface="MS PGothic"/>
                <a:cs typeface="Calibri"/>
              </a:rPr>
              <a:t>… 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laoreet</a:t>
            </a:r>
            <a:r>
              <a:rPr lang="en-US" sz="1650">
                <a:ea typeface="MS PGothic"/>
                <a:cs typeface="Calibri"/>
              </a:rPr>
              <a:t> dolore magna </a:t>
            </a:r>
            <a:r>
              <a:rPr lang="en-US" sz="1650" err="1">
                <a:ea typeface="MS PGothic"/>
                <a:cs typeface="Calibri"/>
              </a:rPr>
              <a:t>aliquam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erat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volutpat</a:t>
            </a:r>
            <a:r>
              <a:rPr lang="en-US" sz="1650">
                <a:ea typeface="MS PGothic"/>
                <a:cs typeface="Calibri"/>
              </a:rPr>
              <a:t>. Ed do </a:t>
            </a:r>
            <a:r>
              <a:rPr lang="en-US" sz="1650" err="1">
                <a:ea typeface="MS PGothic"/>
                <a:cs typeface="Calibri"/>
              </a:rPr>
              <a:t>eiusmod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laoreet</a:t>
            </a:r>
            <a:r>
              <a:rPr lang="en-US" sz="1650">
                <a:ea typeface="MS PGothic"/>
                <a:cs typeface="Calibri"/>
              </a:rPr>
              <a:t> dolore magna </a:t>
            </a:r>
            <a:r>
              <a:rPr lang="en-US" sz="1650" err="1">
                <a:ea typeface="MS PGothic"/>
                <a:cs typeface="Calibri"/>
              </a:rPr>
              <a:t>aliquam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erat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volutpat</a:t>
            </a:r>
            <a:r>
              <a:rPr lang="en-US" sz="1650">
                <a:ea typeface="MS PGothic"/>
                <a:cs typeface="Calibri"/>
              </a:rPr>
              <a:t>.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endParaRPr lang="en-US" sz="165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1650">
              <a:ea typeface="MS PGothic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E880B5-CB27-80B4-9562-3B5159BED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0EDC9-45AE-DBE1-2A63-D8758AB3E6FF}"/>
              </a:ext>
            </a:extLst>
          </p:cNvPr>
          <p:cNvSpPr txBox="1"/>
          <p:nvPr/>
        </p:nvSpPr>
        <p:spPr>
          <a:xfrm>
            <a:off x="9144001" y="6601540"/>
            <a:ext cx="2890487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750" smtClean="0">
                <a:ea typeface="MS PGothic"/>
                <a:cs typeface="Calibri"/>
              </a:rPr>
              <a:pPr algn="r" fontAlgn="t"/>
              <a:t>‹#›</a:t>
            </a:fld>
            <a:endParaRPr lang="en-US" sz="75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76153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,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472560"/>
            <a:ext cx="11087100" cy="697541"/>
          </a:xfrm>
        </p:spPr>
        <p:txBody>
          <a:bodyPr/>
          <a:lstStyle/>
          <a:p>
            <a:r>
              <a:rPr lang="en-US" sz="3600" b="1">
                <a:ea typeface="MS PGothic"/>
                <a:cs typeface="Calibri"/>
              </a:rPr>
              <a:t>Slide Heading</a:t>
            </a:r>
            <a:endParaRPr lang="en-US" sz="36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6"/>
            <a:ext cx="11087100" cy="138499"/>
          </a:xfrm>
        </p:spPr>
        <p:txBody>
          <a:bodyPr>
            <a:spAutoFit/>
          </a:bodyPr>
          <a:lstStyle>
            <a:lvl1pPr>
              <a:defRPr sz="900" b="1">
                <a:latin typeface="+mj-lt"/>
              </a:defRPr>
            </a:lvl1pPr>
            <a:lvl2pPr>
              <a:defRPr sz="900" b="1">
                <a:latin typeface="+mj-lt"/>
              </a:defRPr>
            </a:lvl2pPr>
            <a:lvl3pPr>
              <a:defRPr sz="900" b="1">
                <a:latin typeface="+mj-lt"/>
              </a:defRPr>
            </a:lvl3pPr>
            <a:lvl4pPr>
              <a:defRPr sz="900" b="1">
                <a:latin typeface="+mj-lt"/>
              </a:defRPr>
            </a:lvl4pPr>
            <a:lvl5pPr>
              <a:defRPr sz="900" b="1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kern="0"/>
              <a:t>PRESENTATION TITLE (optional – remove if not required)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FFD87A-BF51-A2BE-6D07-89C74FD034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24603" y="1447800"/>
            <a:ext cx="5302336" cy="5029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</a:p>
          <a:p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026AF1-C87D-897B-0E86-07A0672F6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2" y="1943100"/>
            <a:ext cx="5333999" cy="4533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1650">
                <a:ea typeface="MS PGothic"/>
                <a:cs typeface="Calibri"/>
              </a:rPr>
              <a:t>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consectetuer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utt</a:t>
            </a:r>
            <a:endParaRPr lang="en-US" sz="165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1650">
              <a:ea typeface="MS PGothic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9BB45-3B91-9721-FCC8-319C4C9F6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B194D-F9BF-DC51-7A47-26DF7EEF81E4}"/>
              </a:ext>
            </a:extLst>
          </p:cNvPr>
          <p:cNvSpPr txBox="1"/>
          <p:nvPr/>
        </p:nvSpPr>
        <p:spPr>
          <a:xfrm>
            <a:off x="9144001" y="6601540"/>
            <a:ext cx="2890487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750" smtClean="0">
                <a:ea typeface="MS PGothic"/>
                <a:cs typeface="Calibri"/>
              </a:rPr>
              <a:pPr algn="r" fontAlgn="t"/>
              <a:t>‹#›</a:t>
            </a:fld>
            <a:endParaRPr lang="en-US" sz="75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59208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3E0D9-4723-49B7-1675-C787377E9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3400" y="1943101"/>
            <a:ext cx="5334000" cy="4233863"/>
          </a:xfrm>
        </p:spPr>
        <p:txBody>
          <a:bodyPr/>
          <a:lstStyle/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1650">
                <a:ea typeface="MS PGothic"/>
                <a:cs typeface="Calibri"/>
              </a:rPr>
              <a:t>Lorem ipsum dolor sit </a:t>
            </a:r>
            <a:r>
              <a:rPr lang="en-US" sz="1650" err="1">
                <a:ea typeface="MS PGothic"/>
                <a:cs typeface="Calibri"/>
              </a:rPr>
              <a:t>amet</a:t>
            </a:r>
            <a:r>
              <a:rPr lang="en-US" sz="1650">
                <a:ea typeface="MS PGothic"/>
                <a:cs typeface="Calibri"/>
              </a:rPr>
              <a:t>, </a:t>
            </a:r>
            <a:r>
              <a:rPr lang="en-US" sz="1650" err="1">
                <a:ea typeface="MS PGothic"/>
                <a:cs typeface="Calibri"/>
              </a:rPr>
              <a:t>consectetuer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adipiscing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elit</a:t>
            </a:r>
            <a:r>
              <a:rPr lang="en-US" sz="1650">
                <a:ea typeface="MS PGothic"/>
                <a:cs typeface="Calibri"/>
              </a:rPr>
              <a:t>, sed diam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mod </a:t>
            </a:r>
            <a:r>
              <a:rPr lang="en-US" sz="1650" err="1">
                <a:ea typeface="MS PGothic"/>
                <a:cs typeface="Calibri"/>
              </a:rPr>
              <a:t>nonummy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nibh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euismod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tincidunt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ut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laoreet</a:t>
            </a:r>
            <a:r>
              <a:rPr lang="en-US" sz="1650">
                <a:ea typeface="MS PGothic"/>
                <a:cs typeface="Calibri"/>
              </a:rPr>
              <a:t> dolore magna </a:t>
            </a:r>
            <a:r>
              <a:rPr lang="en-US" sz="1650" err="1">
                <a:ea typeface="MS PGothic"/>
                <a:cs typeface="Calibri"/>
              </a:rPr>
              <a:t>aliquam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erat</a:t>
            </a:r>
            <a:r>
              <a:rPr lang="en-US" sz="1650">
                <a:ea typeface="MS PGothic"/>
                <a:cs typeface="Calibri"/>
              </a:rPr>
              <a:t> </a:t>
            </a:r>
            <a:r>
              <a:rPr lang="en-US" sz="1650" err="1">
                <a:ea typeface="MS PGothic"/>
                <a:cs typeface="Calibri"/>
              </a:rPr>
              <a:t>volutpatt</a:t>
            </a:r>
            <a:endParaRPr lang="en-US" sz="165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1650">
              <a:ea typeface="MS PGothic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13092-BE32-FB28-4CC9-AF21F58DC2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4601" y="1943099"/>
            <a:ext cx="5295899" cy="4233864"/>
          </a:xfrm>
        </p:spPr>
        <p:txBody>
          <a:bodyPr/>
          <a:lstStyle/>
          <a:p>
            <a:pPr lvl="0"/>
            <a:r>
              <a:rPr lang="en-US"/>
              <a:t>Click to insert object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19871F-BF82-DAE0-CA9E-2731FEDF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C44D8132-E900-C9B1-6396-FDB4CED3E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472560"/>
            <a:ext cx="11087100" cy="697541"/>
          </a:xfrm>
        </p:spPr>
        <p:txBody>
          <a:bodyPr/>
          <a:lstStyle/>
          <a:p>
            <a:r>
              <a:rPr lang="en-US" sz="3600" b="1">
                <a:ea typeface="MS PGothic"/>
                <a:cs typeface="Calibri"/>
              </a:rPr>
              <a:t>Slide Heading</a:t>
            </a:r>
            <a:endParaRPr lang="en-US" sz="3600" b="1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9CCAFA-5EDF-82F7-9BC7-4F008F5EF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6"/>
            <a:ext cx="11087100" cy="138499"/>
          </a:xfrm>
        </p:spPr>
        <p:txBody>
          <a:bodyPr>
            <a:spAutoFit/>
          </a:bodyPr>
          <a:lstStyle>
            <a:lvl1pPr>
              <a:defRPr sz="900" b="1">
                <a:latin typeface="+mj-lt"/>
              </a:defRPr>
            </a:lvl1pPr>
            <a:lvl2pPr>
              <a:defRPr sz="900" b="1">
                <a:latin typeface="+mj-lt"/>
              </a:defRPr>
            </a:lvl2pPr>
            <a:lvl3pPr>
              <a:defRPr sz="900" b="1">
                <a:latin typeface="+mj-lt"/>
              </a:defRPr>
            </a:lvl3pPr>
            <a:lvl4pPr>
              <a:defRPr sz="900" b="1">
                <a:latin typeface="+mj-lt"/>
              </a:defRPr>
            </a:lvl4pPr>
            <a:lvl5pPr>
              <a:defRPr sz="900" b="1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kern="0"/>
              <a:t>PRESENTATION TITLE (optional – remove if not required)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07FE86-450E-F73F-8BF7-B640885D3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44E33-6DCE-3CFC-8A77-A731B4295EB4}"/>
              </a:ext>
            </a:extLst>
          </p:cNvPr>
          <p:cNvSpPr txBox="1"/>
          <p:nvPr/>
        </p:nvSpPr>
        <p:spPr>
          <a:xfrm>
            <a:off x="9144001" y="6601540"/>
            <a:ext cx="2890487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750" smtClean="0">
                <a:ea typeface="MS PGothic"/>
                <a:cs typeface="Calibri"/>
              </a:rPr>
              <a:pPr algn="r" fontAlgn="t"/>
              <a:t>‹#›</a:t>
            </a:fld>
            <a:endParaRPr lang="en-US" sz="75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13603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55117-7F73-4893-1D8E-704E5AC5A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1681163"/>
            <a:ext cx="53340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8A793-5AF9-040A-5DC7-809D43FF0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1" y="2505075"/>
            <a:ext cx="533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8D161-D881-3150-611D-32F5104DC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1" y="1681163"/>
            <a:ext cx="5030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8C643-A1B8-02CB-D3B6-BA369CFA2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1" y="2505075"/>
            <a:ext cx="5030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E717610-6E21-89A8-3E69-2D4BC46F4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z="3600" b="1">
                <a:ea typeface="MS PGothic"/>
                <a:cs typeface="Calibri"/>
              </a:rPr>
              <a:t>Slide Heading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5E00A-7CE7-6393-F27A-D462545B3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873DF537-6BED-4F95-DEF6-109F038762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6"/>
            <a:ext cx="11087100" cy="138499"/>
          </a:xfrm>
        </p:spPr>
        <p:txBody>
          <a:bodyPr>
            <a:spAutoFit/>
          </a:bodyPr>
          <a:lstStyle>
            <a:lvl1pPr>
              <a:defRPr sz="900" b="1">
                <a:latin typeface="+mj-lt"/>
              </a:defRPr>
            </a:lvl1pPr>
            <a:lvl2pPr>
              <a:defRPr sz="900" b="1">
                <a:latin typeface="+mj-lt"/>
              </a:defRPr>
            </a:lvl2pPr>
            <a:lvl3pPr>
              <a:defRPr sz="900" b="1">
                <a:latin typeface="+mj-lt"/>
              </a:defRPr>
            </a:lvl3pPr>
            <a:lvl4pPr>
              <a:defRPr sz="900" b="1">
                <a:latin typeface="+mj-lt"/>
              </a:defRPr>
            </a:lvl4pPr>
            <a:lvl5pPr>
              <a:defRPr sz="900" b="1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kern="0"/>
              <a:t>PRESENTATION TITLE (optional – remove if not required)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6FA477-BDC9-FED2-7185-665AC6BB7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81EB4-E608-8BEE-3444-60180651328F}"/>
              </a:ext>
            </a:extLst>
          </p:cNvPr>
          <p:cNvSpPr txBox="1"/>
          <p:nvPr/>
        </p:nvSpPr>
        <p:spPr>
          <a:xfrm>
            <a:off x="9144001" y="6601540"/>
            <a:ext cx="2890487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750" smtClean="0">
                <a:ea typeface="MS PGothic"/>
                <a:cs typeface="Calibri"/>
              </a:rPr>
              <a:pPr algn="r" fontAlgn="t"/>
              <a:t>‹#›</a:t>
            </a:fld>
            <a:endParaRPr lang="en-US" sz="75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61448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7F05CE-DF63-9D4E-10B0-E3A1EB61C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z="3600" b="1">
                <a:ea typeface="MS PGothic"/>
                <a:cs typeface="Calibri"/>
              </a:rPr>
              <a:t>Slide Heading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2CE54E-8701-1D99-ADF7-B7806D49F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D01EC43-5CD5-448B-1ED7-B6E18C5523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6"/>
            <a:ext cx="11087100" cy="138499"/>
          </a:xfrm>
        </p:spPr>
        <p:txBody>
          <a:bodyPr>
            <a:spAutoFit/>
          </a:bodyPr>
          <a:lstStyle>
            <a:lvl1pPr>
              <a:defRPr sz="900" b="1">
                <a:latin typeface="+mj-lt"/>
              </a:defRPr>
            </a:lvl1pPr>
            <a:lvl2pPr>
              <a:defRPr sz="900" b="1">
                <a:latin typeface="+mj-lt"/>
              </a:defRPr>
            </a:lvl2pPr>
            <a:lvl3pPr>
              <a:defRPr sz="900" b="1">
                <a:latin typeface="+mj-lt"/>
              </a:defRPr>
            </a:lvl3pPr>
            <a:lvl4pPr>
              <a:defRPr sz="900" b="1">
                <a:latin typeface="+mj-lt"/>
              </a:defRPr>
            </a:lvl4pPr>
            <a:lvl5pPr>
              <a:defRPr sz="900" b="1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="1" kern="0"/>
              <a:t>PRESENTATION TITLE (optional – remove if not required)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F00CA-B85B-F5C9-9554-3845AE1BB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1"/>
            <a:ext cx="914400" cy="300058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086">
              <a:spcBef>
                <a:spcPct val="50000"/>
              </a:spcBef>
            </a:pPr>
            <a:endParaRPr lang="en-US" sz="1350">
              <a:latin typeface="Arial" charset="0"/>
              <a:ea typeface="ＭＳ Ｐゴシック" pitchFamily="6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78C8D-DF33-368A-56BE-5D1A63C67074}"/>
              </a:ext>
            </a:extLst>
          </p:cNvPr>
          <p:cNvSpPr txBox="1"/>
          <p:nvPr/>
        </p:nvSpPr>
        <p:spPr>
          <a:xfrm>
            <a:off x="9144001" y="6601540"/>
            <a:ext cx="2890487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750" smtClean="0">
                <a:ea typeface="MS PGothic"/>
                <a:cs typeface="Calibri"/>
              </a:rPr>
              <a:pPr algn="r" fontAlgn="t"/>
              <a:t>‹#›</a:t>
            </a:fld>
            <a:endParaRPr lang="en-US" sz="75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67636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9243B0-32C0-026E-F42F-5A33A0392B5F}"/>
              </a:ext>
            </a:extLst>
          </p:cNvPr>
          <p:cNvSpPr txBox="1"/>
          <p:nvPr/>
        </p:nvSpPr>
        <p:spPr>
          <a:xfrm>
            <a:off x="9144001" y="6601540"/>
            <a:ext cx="2890487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750" smtClean="0">
                <a:ea typeface="MS PGothic"/>
                <a:cs typeface="Calibri"/>
              </a:rPr>
              <a:pPr algn="r" fontAlgn="t"/>
              <a:t>‹#›</a:t>
            </a:fld>
            <a:endParaRPr lang="en-US" sz="75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876025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1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9AE328-FDE0-A33C-40DC-2979B1EC1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636" y="1975118"/>
            <a:ext cx="7724443" cy="323165"/>
          </a:xfrm>
        </p:spPr>
        <p:txBody>
          <a:bodyPr anchor="b" anchorCtr="0">
            <a:sp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100" b="1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Message here (or delete)</a:t>
            </a:r>
            <a:endParaRPr lang="en-US" sz="2100" b="1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C494DF-A0B4-37D5-19A2-1F599651E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2998909"/>
            <a:ext cx="10706100" cy="2944693"/>
          </a:xfrm>
        </p:spPr>
        <p:txBody>
          <a:bodyPr>
            <a:noAutofit/>
          </a:bodyPr>
          <a:lstStyle>
            <a:lvl1pPr>
              <a:lnSpc>
                <a:spcPct val="87000"/>
              </a:lnSpc>
              <a:spcAft>
                <a:spcPts val="0"/>
              </a:spcAft>
              <a:defRPr sz="6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87000"/>
              </a:lnSpc>
              <a:defRPr sz="6000">
                <a:latin typeface="+mn-lt"/>
              </a:defRPr>
            </a:lvl2pPr>
            <a:lvl3pPr>
              <a:lnSpc>
                <a:spcPct val="87000"/>
              </a:lnSpc>
              <a:defRPr sz="6000">
                <a:latin typeface="+mn-lt"/>
              </a:defRPr>
            </a:lvl3pPr>
            <a:lvl4pPr>
              <a:lnSpc>
                <a:spcPct val="87000"/>
              </a:lnSpc>
              <a:defRPr sz="6000">
                <a:latin typeface="+mn-lt"/>
              </a:defRPr>
            </a:lvl4pPr>
            <a:lvl5pPr>
              <a:lnSpc>
                <a:spcPct val="87000"/>
              </a:lnSpc>
              <a:defRPr sz="6000">
                <a:latin typeface="+mn-lt"/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94D55-0429-2FBD-5043-3AEB4F53C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344" y="2576442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 anchorCtr="1"/>
          <a:lstStyle/>
          <a:p>
            <a:pPr algn="l"/>
            <a:endParaRPr lang="en-US" sz="165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5A15D8-285F-3752-BAA5-FC7F61AF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344" y="2576442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 anchorCtr="1"/>
          <a:lstStyle/>
          <a:p>
            <a:pPr algn="l"/>
            <a:endParaRPr lang="en-US" sz="165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8180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2 - Photo Lar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A66CD2C-C71C-36A5-5711-07E6732387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100" y="3125362"/>
            <a:ext cx="5410200" cy="609398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2250">
                <a:latin typeface="+mj-lt"/>
              </a:defRPr>
            </a:lvl1pPr>
            <a:lvl2pPr>
              <a:defRPr sz="2250">
                <a:latin typeface="+mj-lt"/>
              </a:defRPr>
            </a:lvl2pPr>
            <a:lvl3pPr>
              <a:defRPr sz="2250">
                <a:latin typeface="+mj-lt"/>
              </a:defRPr>
            </a:lvl3pPr>
            <a:lvl4pPr>
              <a:defRPr sz="2250">
                <a:latin typeface="+mj-lt"/>
              </a:defRPr>
            </a:lvl4pPr>
            <a:lvl5pPr>
              <a:defRPr sz="2250">
                <a:latin typeface="+mj-lt"/>
              </a:defRPr>
            </a:lvl5pPr>
          </a:lstStyle>
          <a:p>
            <a:pPr>
              <a:lnSpc>
                <a:spcPct val="88000"/>
              </a:lnSpc>
            </a:pPr>
            <a:r>
              <a:rPr lang="en-US" sz="225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Subheading goes here</a:t>
            </a:r>
            <a:br>
              <a:rPr lang="en-US" sz="225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</a:br>
            <a:r>
              <a:rPr lang="en-US" sz="2250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Calibri 30 pt.</a:t>
            </a:r>
            <a:endParaRPr lang="en-US" sz="2250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95B5AC9A-8274-BF47-BC66-46041274E9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101" y="2285546"/>
            <a:ext cx="5844209" cy="426592"/>
          </a:xfrm>
        </p:spPr>
        <p:txBody>
          <a:bodyPr wrap="square" anchor="b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buNone/>
              <a:defRPr sz="3150" b="1"/>
            </a:lvl1pPr>
            <a:lvl2pPr marL="342900" indent="0">
              <a:lnSpc>
                <a:spcPct val="88000"/>
              </a:lnSpc>
              <a:buNone/>
              <a:defRPr sz="3150" b="1"/>
            </a:lvl2pPr>
            <a:lvl3pPr marL="685800" indent="0">
              <a:lnSpc>
                <a:spcPct val="88000"/>
              </a:lnSpc>
              <a:buNone/>
              <a:defRPr sz="3150" b="1"/>
            </a:lvl3pPr>
            <a:lvl4pPr marL="1028700" indent="0">
              <a:lnSpc>
                <a:spcPct val="88000"/>
              </a:lnSpc>
              <a:buNone/>
              <a:defRPr sz="3150" b="1"/>
            </a:lvl4pPr>
            <a:lvl5pPr marL="1371600" indent="0">
              <a:lnSpc>
                <a:spcPct val="88000"/>
              </a:lnSpc>
              <a:buNone/>
              <a:defRPr sz="3150" b="1"/>
            </a:lvl5pPr>
          </a:lstStyle>
          <a:p>
            <a:pPr>
              <a:lnSpc>
                <a:spcPct val="88000"/>
              </a:lnSpc>
              <a:spcAft>
                <a:spcPts val="800"/>
              </a:spcAft>
            </a:pPr>
            <a:r>
              <a:rPr lang="en-US" sz="3150" b="1" u="none">
                <a:latin typeface="Calibri"/>
                <a:ea typeface="MS PGothic"/>
                <a:cs typeface="Calibri"/>
              </a:rPr>
              <a:t>Ontario Health</a:t>
            </a:r>
            <a:endParaRPr lang="en-US" sz="3150" b="1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16EFD-F646-3881-9E4C-0455F945B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95" y="2759919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 anchorCtr="1"/>
          <a:lstStyle/>
          <a:p>
            <a:pPr algn="l"/>
            <a:endParaRPr lang="en-US" sz="165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555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9AE328-FDE0-A33C-40DC-2979B1EC1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636" y="1867394"/>
            <a:ext cx="7724442" cy="430887"/>
          </a:xfrm>
        </p:spPr>
        <p:txBody>
          <a:bodyPr anchor="b" anchorCtr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PORTFOLIO NAME OR TOPIC (UPPERCASE)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C494DF-A0B4-37D5-19A2-1F599651E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998907"/>
            <a:ext cx="10706100" cy="2944693"/>
          </a:xfrm>
        </p:spPr>
        <p:txBody>
          <a:bodyPr>
            <a:noAutofit/>
          </a:bodyPr>
          <a:lstStyle>
            <a:lvl1pPr>
              <a:lnSpc>
                <a:spcPct val="87000"/>
              </a:lnSpc>
              <a:spcAft>
                <a:spcPts val="0"/>
              </a:spcAft>
              <a:defRPr sz="8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87000"/>
              </a:lnSpc>
              <a:defRPr sz="8000">
                <a:latin typeface="+mn-lt"/>
              </a:defRPr>
            </a:lvl2pPr>
            <a:lvl3pPr>
              <a:lnSpc>
                <a:spcPct val="87000"/>
              </a:lnSpc>
              <a:defRPr sz="8000">
                <a:latin typeface="+mn-lt"/>
              </a:defRPr>
            </a:lvl3pPr>
            <a:lvl4pPr>
              <a:lnSpc>
                <a:spcPct val="87000"/>
              </a:lnSpc>
              <a:defRPr sz="8000">
                <a:latin typeface="+mn-lt"/>
              </a:defRPr>
            </a:lvl4pPr>
            <a:lvl5pPr>
              <a:lnSpc>
                <a:spcPct val="87000"/>
              </a:lnSpc>
              <a:defRPr sz="8000">
                <a:latin typeface="+mn-lt"/>
              </a:defRPr>
            </a:lvl5pPr>
          </a:lstStyle>
          <a:p>
            <a:pPr lvl="0"/>
            <a:r>
              <a:rPr lang="en-US"/>
              <a:t>Section Title Here</a:t>
            </a:r>
            <a:br>
              <a:rPr lang="en-US"/>
            </a:br>
            <a:r>
              <a:rPr lang="en-US"/>
              <a:t>Can be 2 lines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94D55-0429-2FBD-5043-3AEB4F53C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344" y="2576442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5A15D8-285F-3752-BAA5-FC7F61AF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344" y="2576442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31132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EDC2-6391-E9F2-FE6F-01399C10A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A7479-5051-F99E-2392-5D319BA21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AF90D-435A-4DB1-5212-14E55D04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E1-D4BF-4D2E-A201-AA1CF077A56F}" type="datetimeFigureOut">
              <a:rPr lang="en-CA" smtClean="0"/>
              <a:t>2025-12-08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D5920-046B-5566-EA1A-B352F442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BEC68-839A-609E-F6A7-7A537E8E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545C-8E46-4DA3-AD91-BA67B3F5A4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14257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615725" y="1665289"/>
            <a:ext cx="11335887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725" y="875727"/>
            <a:ext cx="11335887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9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5725" y="541626"/>
            <a:ext cx="11335887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615725" y="219077"/>
            <a:ext cx="1957387" cy="174625"/>
          </a:xfrm>
        </p:spPr>
        <p:txBody>
          <a:bodyPr/>
          <a:lstStyle>
            <a:lvl1pPr>
              <a:defRPr sz="675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Breadcrumb goes here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666480" y="6477003"/>
            <a:ext cx="2560320" cy="123111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477017" y="6477003"/>
            <a:ext cx="235107" cy="123111"/>
          </a:xfrm>
        </p:spPr>
        <p:txBody>
          <a:bodyPr/>
          <a:lstStyle/>
          <a:p>
            <a:fld id="{061A9654-7BF2-42EF-AE33-C129A245969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916326"/>
      </p:ext>
    </p:extLst>
  </p:cSld>
  <p:clrMapOvr>
    <a:masterClrMapping/>
  </p:clrMapOvr>
  <p:transition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365127"/>
            <a:ext cx="11275647" cy="10362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2" y="2029618"/>
            <a:ext cx="11275645" cy="390547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75000"/>
              <a:defRPr sz="1800"/>
            </a:lvl1pPr>
            <a:lvl2pPr>
              <a:buClr>
                <a:schemeClr val="accent2"/>
              </a:buClr>
              <a:buSzPct val="75000"/>
              <a:defRPr sz="1800"/>
            </a:lvl2pPr>
            <a:lvl3pPr>
              <a:buClr>
                <a:schemeClr val="accent2"/>
              </a:buClr>
              <a:buSzPct val="75000"/>
              <a:defRPr sz="1800"/>
            </a:lvl3pPr>
            <a:lvl4pPr>
              <a:buClr>
                <a:schemeClr val="accent2"/>
              </a:buClr>
              <a:buSzPct val="75000"/>
              <a:defRPr sz="1800"/>
            </a:lvl4pPr>
            <a:lvl5pPr>
              <a:buClr>
                <a:schemeClr val="accent2"/>
              </a:buClr>
              <a:buSzPct val="75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AFB0C2-B125-9F48-90CE-0FB88C8BDF9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3061" y="1482165"/>
            <a:ext cx="11275647" cy="323852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E79964-9CD0-4641-B7A1-E26C50BFB41F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AE09F7-B562-3E46-BBCE-1E8DF7325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878" y="6123081"/>
            <a:ext cx="1677591" cy="65534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7D52AC-6145-1E49-BEEA-A9222912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22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Photo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77F1D97-7ECC-F386-F547-E8F7EDFFBB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2573492"/>
            <a:ext cx="7715250" cy="304250"/>
          </a:xfrm>
        </p:spPr>
        <p:txBody>
          <a:bodyPr anchor="t">
            <a:sp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>
              <a:lnSpc>
                <a:spcPts val="2639"/>
              </a:lnSpc>
              <a:spcAft>
                <a:spcPts val="800"/>
              </a:spcAft>
            </a:pPr>
            <a:r>
              <a:rPr lang="en-US" altLang="en-US" sz="1600" u="none">
                <a:latin typeface="Calibri"/>
                <a:ea typeface="MS PGothic"/>
                <a:cs typeface="Calibri"/>
              </a:rPr>
              <a:t>Presenter Name  </a:t>
            </a:r>
            <a:r>
              <a:rPr lang="en-US" altLang="en-US" sz="1600" u="none">
                <a:solidFill>
                  <a:srgbClr val="047BC1"/>
                </a:solidFill>
                <a:latin typeface="Calibri"/>
                <a:ea typeface="MS PGothic"/>
                <a:cs typeface="Calibri"/>
              </a:rPr>
              <a:t>|</a:t>
            </a:r>
            <a:r>
              <a:rPr lang="en-US" altLang="en-US" sz="1600" u="none">
                <a:latin typeface="Calibri"/>
                <a:ea typeface="MS PGothic"/>
                <a:cs typeface="Calibri"/>
              </a:rPr>
              <a:t>  Date</a:t>
            </a:r>
            <a:endParaRPr lang="en-CA" altLang="en-US" sz="16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6A2A235-8022-9742-FB03-FC6458F847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810813"/>
            <a:ext cx="10363200" cy="4062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aseline="0">
                <a:solidFill>
                  <a:schemeClr val="tx1"/>
                </a:solidFill>
                <a:latin typeface="+mj-lt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>
              <a:lnSpc>
                <a:spcPct val="88000"/>
              </a:lnSpc>
            </a:pPr>
            <a: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Subheading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232657D-B9B6-404B-C7A0-647448D8D8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77706"/>
            <a:ext cx="10363200" cy="1137556"/>
          </a:xfrm>
        </p:spPr>
        <p:txBody>
          <a:bodyPr wrap="square" anchor="b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defRPr sz="4200" b="1"/>
            </a:lvl1pPr>
            <a:lvl2pPr marL="457200" indent="0">
              <a:lnSpc>
                <a:spcPct val="88000"/>
              </a:lnSpc>
              <a:buNone/>
              <a:defRPr sz="4200" b="1"/>
            </a:lvl2pPr>
            <a:lvl3pPr marL="914400" indent="0">
              <a:lnSpc>
                <a:spcPct val="88000"/>
              </a:lnSpc>
              <a:buNone/>
              <a:defRPr sz="4200" b="1"/>
            </a:lvl3pPr>
            <a:lvl4pPr marL="1371600" indent="0">
              <a:lnSpc>
                <a:spcPct val="88000"/>
              </a:lnSpc>
              <a:buNone/>
              <a:defRPr sz="4200" b="1"/>
            </a:lvl4pPr>
            <a:lvl5pPr marL="1828800" indent="0">
              <a:lnSpc>
                <a:spcPct val="88000"/>
              </a:lnSpc>
              <a:buNone/>
              <a:defRPr sz="4200" b="1"/>
            </a:lvl5pPr>
          </a:lstStyle>
          <a:p>
            <a:pPr>
              <a:lnSpc>
                <a:spcPct val="88000"/>
              </a:lnSpc>
              <a:spcAft>
                <a:spcPts val="800"/>
              </a:spcAft>
            </a:pPr>
            <a:r>
              <a:rPr lang="en-US" sz="4200" b="1" u="none">
                <a:latin typeface="Calibri"/>
                <a:ea typeface="MS PGothic"/>
                <a:cs typeface="Calibri"/>
              </a:rPr>
              <a:t>Presentation Title. Can be 1-2 lines </a:t>
            </a:r>
            <a:br>
              <a:rPr lang="en-US" sz="4200" b="1" u="none">
                <a:latin typeface="Calibri"/>
                <a:ea typeface="MS PGothic"/>
                <a:cs typeface="Calibri"/>
              </a:rPr>
            </a:br>
            <a:r>
              <a:rPr lang="en-US" sz="4200" b="1" u="none">
                <a:latin typeface="Calibri"/>
                <a:ea typeface="MS PGothic"/>
                <a:cs typeface="Calibri"/>
              </a:rPr>
              <a:t>in length. Calibri Bold 42 pt.</a:t>
            </a:r>
            <a:endParaRPr lang="en-US" sz="4200" b="1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279E30-5D2B-7665-C675-6FAC49BE8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594" y="1563879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6910C-61A3-42F4-0A10-12531FC6B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22296" y="5545905"/>
            <a:ext cx="2669704" cy="13078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78439C-818C-6693-CF16-414574544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2594" y="1563879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89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- Photo Lar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7">
            <a:extLst>
              <a:ext uri="{FF2B5EF4-FFF2-40B4-BE49-F238E27FC236}">
                <a16:creationId xmlns:a16="http://schemas.microsoft.com/office/drawing/2014/main" id="{D350924A-494F-9580-8CE1-82EE38F3FB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100" y="6104192"/>
            <a:ext cx="5410200" cy="304250"/>
          </a:xfrm>
        </p:spPr>
        <p:txBody>
          <a:bodyPr wrap="square" anchor="t">
            <a:sp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>
              <a:lnSpc>
                <a:spcPts val="2639"/>
              </a:lnSpc>
              <a:spcAft>
                <a:spcPts val="800"/>
              </a:spcAft>
            </a:pPr>
            <a:r>
              <a:rPr lang="en-US" altLang="en-US" sz="1600" u="none">
                <a:latin typeface="Calibri"/>
                <a:ea typeface="MS PGothic"/>
                <a:cs typeface="Calibri"/>
              </a:rPr>
              <a:t>Presenter Name  </a:t>
            </a:r>
            <a:r>
              <a:rPr lang="en-US" altLang="en-US" sz="1600" u="none">
                <a:solidFill>
                  <a:srgbClr val="047BC1"/>
                </a:solidFill>
                <a:latin typeface="Calibri"/>
                <a:ea typeface="MS PGothic"/>
                <a:cs typeface="Calibri"/>
              </a:rPr>
              <a:t>|</a:t>
            </a:r>
            <a:r>
              <a:rPr lang="en-US" altLang="en-US" sz="1600" u="none">
                <a:latin typeface="Calibri"/>
                <a:ea typeface="MS PGothic"/>
                <a:cs typeface="Calibri"/>
              </a:rPr>
              <a:t>  Date</a:t>
            </a:r>
            <a:endParaRPr lang="en-CA" altLang="en-US" sz="16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A66CD2C-C71C-36A5-5711-07E6732387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100" y="3675328"/>
            <a:ext cx="5410200" cy="812530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>
                <a:latin typeface="+mj-lt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>
              <a:lnSpc>
                <a:spcPct val="88000"/>
              </a:lnSpc>
            </a:pPr>
            <a: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Subheading goes here</a:t>
            </a:r>
            <a:b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</a:br>
            <a:r>
              <a:rPr lang="en-US" sz="3000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Calibri 30 pt.</a:t>
            </a:r>
            <a:endParaRPr lang="en-US" sz="3000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95B5AC9A-8274-BF47-BC66-46041274E9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100" y="2124548"/>
            <a:ext cx="5844209" cy="1137556"/>
          </a:xfrm>
        </p:spPr>
        <p:txBody>
          <a:bodyPr wrap="square" anchor="b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defRPr sz="4200" b="1"/>
            </a:lvl1pPr>
            <a:lvl2pPr marL="457200" indent="0">
              <a:lnSpc>
                <a:spcPct val="88000"/>
              </a:lnSpc>
              <a:buNone/>
              <a:defRPr sz="4200" b="1"/>
            </a:lvl2pPr>
            <a:lvl3pPr marL="914400" indent="0">
              <a:lnSpc>
                <a:spcPct val="88000"/>
              </a:lnSpc>
              <a:buNone/>
              <a:defRPr sz="4200" b="1"/>
            </a:lvl3pPr>
            <a:lvl4pPr marL="1371600" indent="0">
              <a:lnSpc>
                <a:spcPct val="88000"/>
              </a:lnSpc>
              <a:buNone/>
              <a:defRPr sz="4200" b="1"/>
            </a:lvl4pPr>
            <a:lvl5pPr marL="1828800" indent="0">
              <a:lnSpc>
                <a:spcPct val="88000"/>
              </a:lnSpc>
              <a:buNone/>
              <a:defRPr sz="4200" b="1"/>
            </a:lvl5pPr>
          </a:lstStyle>
          <a:p>
            <a:pPr>
              <a:lnSpc>
                <a:spcPct val="88000"/>
              </a:lnSpc>
              <a:spcAft>
                <a:spcPts val="800"/>
              </a:spcAft>
            </a:pPr>
            <a:r>
              <a:rPr lang="en-US" sz="4200" b="1" u="none">
                <a:latin typeface="Calibri"/>
                <a:ea typeface="MS PGothic"/>
                <a:cs typeface="Calibri"/>
              </a:rPr>
              <a:t>Presentation Title. </a:t>
            </a:r>
            <a:br>
              <a:rPr lang="en-US" sz="4200" b="1" u="none">
                <a:latin typeface="Calibri"/>
                <a:ea typeface="MS PGothic"/>
                <a:cs typeface="Calibri"/>
              </a:rPr>
            </a:br>
            <a:r>
              <a:rPr lang="en-US" sz="4200" b="1" u="none">
                <a:latin typeface="Calibri"/>
                <a:ea typeface="MS PGothic"/>
                <a:cs typeface="Calibri"/>
              </a:rPr>
              <a:t>Can be 2-3 lines in length</a:t>
            </a:r>
            <a:endParaRPr lang="en-US" sz="4200" b="1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16EFD-F646-3881-9E4C-0455F945B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94" y="3309885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C92F6B-E831-308F-C985-13BDB8D63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294" y="3309885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35E3E3-D409-BCAE-B326-682ADC262D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22296" y="5547694"/>
            <a:ext cx="2669704" cy="130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84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-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12DB815-4B5A-9A07-BDB5-612F254E72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83769" y="1497913"/>
            <a:ext cx="3309938" cy="3309937"/>
          </a:xfrm>
        </p:spPr>
        <p:txBody>
          <a:bodyPr anchor="t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an icon from The Pulse library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547B7989-2CEB-9236-CAED-9641BF151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100" y="6102529"/>
            <a:ext cx="5410200" cy="304250"/>
          </a:xfrm>
        </p:spPr>
        <p:txBody>
          <a:bodyPr wrap="square" anchor="t">
            <a:sp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>
              <a:lnSpc>
                <a:spcPts val="2639"/>
              </a:lnSpc>
              <a:spcAft>
                <a:spcPts val="800"/>
              </a:spcAft>
            </a:pPr>
            <a:r>
              <a:rPr lang="en-US" altLang="en-US" sz="1600" u="none">
                <a:latin typeface="Calibri"/>
                <a:ea typeface="MS PGothic"/>
                <a:cs typeface="Calibri"/>
              </a:rPr>
              <a:t>Presenter Name  </a:t>
            </a:r>
            <a:r>
              <a:rPr lang="en-US" altLang="en-US" sz="1600" u="none">
                <a:solidFill>
                  <a:srgbClr val="047BC1"/>
                </a:solidFill>
                <a:latin typeface="Calibri"/>
                <a:ea typeface="MS PGothic"/>
                <a:cs typeface="Calibri"/>
              </a:rPr>
              <a:t>|</a:t>
            </a:r>
            <a:r>
              <a:rPr lang="en-US" altLang="en-US" sz="1600" u="none">
                <a:latin typeface="Calibri"/>
                <a:ea typeface="MS PGothic"/>
                <a:cs typeface="Calibri"/>
              </a:rPr>
              <a:t>  Date</a:t>
            </a:r>
            <a:endParaRPr lang="en-CA" altLang="en-US" sz="16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93C1E13F-42B7-3304-1993-9D1F0242FC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100" y="3675328"/>
            <a:ext cx="5410200" cy="812530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>
                <a:latin typeface="+mj-lt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>
              <a:lnSpc>
                <a:spcPct val="88000"/>
              </a:lnSpc>
            </a:pPr>
            <a: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Subheading goes here</a:t>
            </a:r>
            <a:b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</a:br>
            <a:r>
              <a:rPr lang="en-US" sz="3000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Calibri 30 pt.</a:t>
            </a:r>
            <a:endParaRPr lang="en-US" sz="3000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081E4A46-B7C6-BB4B-D9DC-7395944C1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100" y="2124548"/>
            <a:ext cx="5844209" cy="1137556"/>
          </a:xfrm>
        </p:spPr>
        <p:txBody>
          <a:bodyPr wrap="square" anchor="b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defRPr sz="4200" b="1"/>
            </a:lvl1pPr>
            <a:lvl2pPr marL="457200" indent="0">
              <a:lnSpc>
                <a:spcPct val="88000"/>
              </a:lnSpc>
              <a:buNone/>
              <a:defRPr sz="4200" b="1"/>
            </a:lvl2pPr>
            <a:lvl3pPr marL="914400" indent="0">
              <a:lnSpc>
                <a:spcPct val="88000"/>
              </a:lnSpc>
              <a:buNone/>
              <a:defRPr sz="4200" b="1"/>
            </a:lvl3pPr>
            <a:lvl4pPr marL="1371600" indent="0">
              <a:lnSpc>
                <a:spcPct val="88000"/>
              </a:lnSpc>
              <a:buNone/>
              <a:defRPr sz="4200" b="1"/>
            </a:lvl4pPr>
            <a:lvl5pPr marL="1828800" indent="0">
              <a:lnSpc>
                <a:spcPct val="88000"/>
              </a:lnSpc>
              <a:buNone/>
              <a:defRPr sz="4200" b="1"/>
            </a:lvl5pPr>
          </a:lstStyle>
          <a:p>
            <a:pPr>
              <a:lnSpc>
                <a:spcPct val="88000"/>
              </a:lnSpc>
              <a:spcAft>
                <a:spcPts val="800"/>
              </a:spcAft>
            </a:pPr>
            <a:r>
              <a:rPr lang="en-US" sz="4200" b="1" u="none">
                <a:latin typeface="Calibri"/>
                <a:ea typeface="MS PGothic"/>
                <a:cs typeface="Calibri"/>
              </a:rPr>
              <a:t>Presentation Title. </a:t>
            </a:r>
            <a:br>
              <a:rPr lang="en-US" sz="4200" b="1" u="none">
                <a:latin typeface="Calibri"/>
                <a:ea typeface="MS PGothic"/>
                <a:cs typeface="Calibri"/>
              </a:rPr>
            </a:br>
            <a:r>
              <a:rPr lang="en-US" sz="4200" b="1" u="none">
                <a:latin typeface="Calibri"/>
                <a:ea typeface="MS PGothic"/>
                <a:cs typeface="Calibri"/>
              </a:rPr>
              <a:t>Can be 2-3 lines in length</a:t>
            </a:r>
            <a:endParaRPr lang="en-US" sz="4200" b="1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2A316-E7AA-4A16-BEA1-5E9E58270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94" y="3309885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986E9-5F00-2F78-EE72-89C6997A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2296" y="5545905"/>
            <a:ext cx="2669704" cy="13078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DB9973-2CE6-92D4-BEE0-3461CAB5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294" y="3309885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47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9AE328-FDE0-A33C-40DC-2979B1EC1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636" y="1867394"/>
            <a:ext cx="7724442" cy="430887"/>
          </a:xfrm>
        </p:spPr>
        <p:txBody>
          <a:bodyPr anchor="b" anchorCtr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PORTFOLIO NAME OR TOPIC (UPPERCASE)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C494DF-A0B4-37D5-19A2-1F599651E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998907"/>
            <a:ext cx="10706100" cy="2944693"/>
          </a:xfrm>
        </p:spPr>
        <p:txBody>
          <a:bodyPr>
            <a:noAutofit/>
          </a:bodyPr>
          <a:lstStyle>
            <a:lvl1pPr>
              <a:lnSpc>
                <a:spcPct val="87000"/>
              </a:lnSpc>
              <a:spcAft>
                <a:spcPts val="0"/>
              </a:spcAft>
              <a:defRPr sz="8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87000"/>
              </a:lnSpc>
              <a:defRPr sz="8000">
                <a:latin typeface="+mn-lt"/>
              </a:defRPr>
            </a:lvl2pPr>
            <a:lvl3pPr>
              <a:lnSpc>
                <a:spcPct val="87000"/>
              </a:lnSpc>
              <a:defRPr sz="8000">
                <a:latin typeface="+mn-lt"/>
              </a:defRPr>
            </a:lvl3pPr>
            <a:lvl4pPr>
              <a:lnSpc>
                <a:spcPct val="87000"/>
              </a:lnSpc>
              <a:defRPr sz="8000">
                <a:latin typeface="+mn-lt"/>
              </a:defRPr>
            </a:lvl4pPr>
            <a:lvl5pPr>
              <a:lnSpc>
                <a:spcPct val="87000"/>
              </a:lnSpc>
              <a:defRPr sz="8000">
                <a:latin typeface="+mn-lt"/>
              </a:defRPr>
            </a:lvl5pPr>
          </a:lstStyle>
          <a:p>
            <a:pPr lvl="0"/>
            <a:r>
              <a:rPr lang="en-US"/>
              <a:t>Section Title Here</a:t>
            </a:r>
            <a:br>
              <a:rPr lang="en-US"/>
            </a:br>
            <a:r>
              <a:rPr lang="en-US"/>
              <a:t>Can be 2 lines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94D55-0429-2FBD-5043-3AEB4F53C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344" y="2576442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5A15D8-285F-3752-BAA5-FC7F61AF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344" y="2576442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02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FAF9DF0-6279-44DA-B6B6-457FDA5856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3636" y="1863836"/>
            <a:ext cx="6421438" cy="430887"/>
          </a:xfrm>
        </p:spPr>
        <p:txBody>
          <a:bodyPr anchor="b" anchorCtr="0">
            <a:spAutoFit/>
          </a:bodyPr>
          <a:lstStyle>
            <a:lvl1pPr marL="0" indent="0">
              <a:buNone/>
              <a:defRPr sz="31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r>
              <a:rPr lang="en-US" sz="2800" b="1">
                <a:latin typeface="Calibri"/>
                <a:ea typeface="MS PGothic"/>
                <a:cs typeface="Calibri"/>
              </a:rPr>
              <a:t>PORTFOLIO NAME OR TOPIC (UPPERCASE) </a:t>
            </a:r>
            <a:endParaRPr lang="en-US" sz="28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EAB721-67C7-929E-2787-C292EA59E8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97038"/>
            <a:ext cx="10706100" cy="2933700"/>
          </a:xfrm>
        </p:spPr>
        <p:txBody>
          <a:bodyPr>
            <a:noAutofit/>
          </a:bodyPr>
          <a:lstStyle>
            <a:lvl1pPr>
              <a:lnSpc>
                <a:spcPct val="87000"/>
              </a:lnSpc>
              <a:spcAft>
                <a:spcPts val="0"/>
              </a:spcAft>
              <a:defRPr sz="8000"/>
            </a:lvl1pPr>
            <a:lvl2pPr>
              <a:lnSpc>
                <a:spcPct val="87000"/>
              </a:lnSpc>
              <a:defRPr sz="8000"/>
            </a:lvl2pPr>
            <a:lvl3pPr>
              <a:lnSpc>
                <a:spcPct val="87000"/>
              </a:lnSpc>
              <a:defRPr sz="8000"/>
            </a:lvl3pPr>
            <a:lvl4pPr>
              <a:lnSpc>
                <a:spcPct val="87000"/>
              </a:lnSpc>
              <a:defRPr sz="8000"/>
            </a:lvl4pPr>
            <a:lvl5pPr>
              <a:lnSpc>
                <a:spcPct val="87000"/>
              </a:lnSpc>
              <a:defRPr sz="8000"/>
            </a:lvl5pPr>
          </a:lstStyle>
          <a:p>
            <a:pPr lvl="0"/>
            <a:r>
              <a:rPr lang="en-US"/>
              <a:t>Section Title Here</a:t>
            </a:r>
            <a:br>
              <a:rPr lang="en-US"/>
            </a:br>
            <a:r>
              <a:rPr lang="en-US"/>
              <a:t>Can be 2 lines</a:t>
            </a:r>
          </a:p>
        </p:txBody>
      </p:sp>
    </p:spTree>
    <p:extLst>
      <p:ext uri="{BB962C8B-B14F-4D97-AF65-F5344CB8AC3E}">
        <p14:creationId xmlns:p14="http://schemas.microsoft.com/office/powerpoint/2010/main" val="2178988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0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27CB8F1-624E-D52E-48C2-CA0AB1531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1943100"/>
            <a:ext cx="11087100" cy="4533900"/>
          </a:xfrm>
        </p:spPr>
        <p:txBody>
          <a:bodyPr numCol="1" spcCol="457200"/>
          <a:lstStyle>
            <a:lvl1pPr marL="0" indent="0">
              <a:buFont typeface="Arial" panose="020B0604020202020204" pitchFamily="34" charset="0"/>
              <a:buNone/>
              <a:defRPr/>
            </a:lvl1pPr>
            <a:lvl5pPr marL="9144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ut.</a:t>
            </a:r>
            <a:r>
              <a:rPr lang="en-US" sz="2200">
                <a:ea typeface="MS PGothic"/>
                <a:cs typeface="Calibri"/>
              </a:rPr>
              <a:t>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</a:t>
            </a:r>
          </a:p>
          <a:p>
            <a:pPr lvl="0"/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volutpatt</a:t>
            </a:r>
            <a:r>
              <a:rPr lang="en-US" sz="2200">
                <a:ea typeface="MS PGothic"/>
                <a:cs typeface="Calibri"/>
              </a:rPr>
              <a:t>.</a:t>
            </a:r>
            <a:r>
              <a:rPr lang="en-US"/>
              <a:t> 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774A6-2584-077E-5582-7B203D5D8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52CF7-F208-F42F-0536-F9B1A683800C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834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41250-7B58-FEDD-3CE6-4F6D7FC732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1943100"/>
            <a:ext cx="11087100" cy="4533900"/>
          </a:xfrm>
        </p:spPr>
        <p:txBody>
          <a:bodyPr numCol="2" spcCol="45720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571500" indent="-342900">
              <a:buFont typeface="Arial" panose="020B0604020202020204" pitchFamily="34" charset="0"/>
              <a:buChar char="•"/>
              <a:defRPr/>
            </a:lvl2pPr>
          </a:lstStyle>
          <a:p>
            <a:pPr fontAlgn="t"/>
            <a:r>
              <a:rPr lang="en-US"/>
              <a:t>Click to add your content….. </a:t>
            </a:r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 </a:t>
            </a:r>
          </a:p>
          <a:p>
            <a:pPr fontAlgn="t"/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</a:t>
            </a:r>
            <a:br>
              <a:rPr lang="en-US" sz="2200">
                <a:ea typeface="MS PGothic"/>
                <a:cs typeface="Calibri"/>
              </a:rPr>
            </a:br>
            <a:endParaRPr lang="en-US" sz="2200">
              <a:ea typeface="MS PGothic"/>
              <a:cs typeface="Calibri"/>
            </a:endParaRPr>
          </a:p>
          <a:p>
            <a:pPr fontAlgn="t"/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endParaRPr lang="en-US" sz="220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 fontAlgn="t"/>
            <a:endParaRPr lang="en-US" sz="2200">
              <a:ea typeface="MS PGothic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524E8-7F7D-234A-DCB2-0314995F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D45BA-6DF0-EAEA-BBED-770295F14ADB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5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FAF9DF0-6279-44DA-B6B6-457FDA5856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3636" y="1863836"/>
            <a:ext cx="6421438" cy="430887"/>
          </a:xfrm>
        </p:spPr>
        <p:txBody>
          <a:bodyPr anchor="b" anchorCtr="0">
            <a:spAutoFit/>
          </a:bodyPr>
          <a:lstStyle>
            <a:lvl1pPr marL="0" indent="0">
              <a:buNone/>
              <a:defRPr sz="31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r>
              <a:rPr lang="en-US" sz="2800" b="1">
                <a:latin typeface="Calibri"/>
                <a:ea typeface="MS PGothic"/>
                <a:cs typeface="Calibri"/>
              </a:rPr>
              <a:t>PORTFOLIO NAME OR TOPIC (UPPERCASE) </a:t>
            </a:r>
            <a:endParaRPr lang="en-US" sz="28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EAB721-67C7-929E-2787-C292EA59E8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97038"/>
            <a:ext cx="10706100" cy="2933700"/>
          </a:xfrm>
        </p:spPr>
        <p:txBody>
          <a:bodyPr>
            <a:noAutofit/>
          </a:bodyPr>
          <a:lstStyle>
            <a:lvl1pPr>
              <a:lnSpc>
                <a:spcPct val="87000"/>
              </a:lnSpc>
              <a:spcAft>
                <a:spcPts val="0"/>
              </a:spcAft>
              <a:defRPr sz="8000"/>
            </a:lvl1pPr>
            <a:lvl2pPr>
              <a:lnSpc>
                <a:spcPct val="87000"/>
              </a:lnSpc>
              <a:defRPr sz="8000"/>
            </a:lvl2pPr>
            <a:lvl3pPr>
              <a:lnSpc>
                <a:spcPct val="87000"/>
              </a:lnSpc>
              <a:defRPr sz="8000"/>
            </a:lvl3pPr>
            <a:lvl4pPr>
              <a:lnSpc>
                <a:spcPct val="87000"/>
              </a:lnSpc>
              <a:defRPr sz="8000"/>
            </a:lvl4pPr>
            <a:lvl5pPr>
              <a:lnSpc>
                <a:spcPct val="87000"/>
              </a:lnSpc>
              <a:defRPr sz="8000"/>
            </a:lvl5pPr>
          </a:lstStyle>
          <a:p>
            <a:pPr lvl="0"/>
            <a:r>
              <a:rPr lang="en-US"/>
              <a:t>Section Title Here</a:t>
            </a:r>
            <a:br>
              <a:rPr lang="en-US"/>
            </a:br>
            <a:r>
              <a:rPr lang="en-US"/>
              <a:t>Can be 2 lines</a:t>
            </a:r>
          </a:p>
        </p:txBody>
      </p:sp>
    </p:spTree>
    <p:extLst>
      <p:ext uri="{BB962C8B-B14F-4D97-AF65-F5344CB8AC3E}">
        <p14:creationId xmlns:p14="http://schemas.microsoft.com/office/powerpoint/2010/main" val="3924787135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, 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FFF155-02CB-5101-0EB5-2D8B7D32A7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1277" y="1593582"/>
            <a:ext cx="3395662" cy="3844925"/>
          </a:xfrm>
          <a:prstGeom prst="round2DiagRect">
            <a:avLst/>
          </a:prstGeom>
          <a:solidFill>
            <a:schemeClr val="accent2"/>
          </a:solidFill>
        </p:spPr>
        <p:txBody>
          <a:bodyPr lIns="182880" tIns="182880" rIns="182880" bIns="182880">
            <a:noAutofit/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insert sidebar text. Lorem ipsum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dolore magna magna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.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dolore magna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.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dolore magna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.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A3C848-CB26-FC1C-D368-350907F6C2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943100"/>
            <a:ext cx="7110413" cy="40005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sz="2000"/>
            </a:lvl2pPr>
            <a:lvl5pPr marL="9144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</a:t>
            </a:r>
            <a:r>
              <a:rPr lang="en-US" sz="2200">
                <a:ea typeface="MS PGothic"/>
                <a:cs typeface="Calibri"/>
              </a:rPr>
              <a:t> my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volutpatt</a:t>
            </a:r>
            <a:r>
              <a:rPr lang="en-US" sz="2200">
                <a:ea typeface="MS PGothic"/>
                <a:cs typeface="Calibri"/>
              </a:rPr>
              <a:t>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2200">
              <a:ea typeface="MS PGothic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6C7BFD-B686-7C45-79BF-7538AB9A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CCB5CA-A9A4-1A4E-B0CE-3D212C57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3E8BE-5F0D-375A-3831-B5618B36749D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79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30A7326-D7B1-C86A-70CB-C10E219E46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786804"/>
            <a:ext cx="5562600" cy="2514601"/>
          </a:xfrm>
          <a:prstGeom prst="round2DiagRect">
            <a:avLst/>
          </a:prstGeom>
          <a:solidFill>
            <a:schemeClr val="accent1"/>
          </a:solidFill>
        </p:spPr>
        <p:txBody>
          <a:bodyPr lIns="182880" tIns="182880" rIns="182880" bIns="182880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insert sidebar text. Lorem ipsum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dolore magna magna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.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dolore magna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.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dolore magna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.</a:t>
            </a:r>
            <a:endParaRPr lang="en-US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1234BE21-F0C6-BF48-3E4A-5988AEF944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943100"/>
            <a:ext cx="5333999" cy="4000500"/>
          </a:xfrm>
        </p:spPr>
        <p:txBody>
          <a:bodyPr/>
          <a:lstStyle>
            <a:lvl1pPr marL="0" indent="0">
              <a:buNone/>
              <a:defRPr/>
            </a:lvl1pPr>
            <a:lvl5pPr marL="9144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Column One</a:t>
            </a:r>
            <a:r>
              <a:rPr lang="en-US" sz="2200">
                <a:ea typeface="MS PGothic"/>
                <a:cs typeface="Calibri"/>
              </a:rPr>
              <a:t>…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volutpatt</a:t>
            </a:r>
            <a:endParaRPr lang="en-US" sz="220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2200">
              <a:ea typeface="MS PGothic"/>
              <a:cs typeface="Calibri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C66A306F-A642-8D87-F1C3-54FB274A93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3" y="1945433"/>
            <a:ext cx="5333999" cy="17121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fontAlgn="t"/>
            <a:r>
              <a:rPr lang="en-US"/>
              <a:t>Click to add your content….. Column Two</a:t>
            </a:r>
            <a:r>
              <a:rPr lang="en-US" sz="2200">
                <a:ea typeface="MS PGothic"/>
                <a:cs typeface="Calibri"/>
              </a:rPr>
              <a:t>…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.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64E371-28A9-1C8E-8F6E-D12D141DD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B7E17-BB57-8108-C897-D314665D910F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98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C075D96F-C8BE-7900-65B2-F3316EAAC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3" y="1943100"/>
            <a:ext cx="4495797" cy="4000500"/>
          </a:xfrm>
        </p:spPr>
        <p:txBody>
          <a:bodyPr/>
          <a:lstStyle>
            <a:lvl1pPr marL="0" indent="0">
              <a:buNone/>
              <a:defRPr/>
            </a:lvl1pPr>
            <a:lvl5pPr marL="9144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Column One</a:t>
            </a:r>
            <a:r>
              <a:rPr lang="en-US" sz="2200">
                <a:ea typeface="MS PGothic"/>
                <a:cs typeface="Calibri"/>
              </a:rPr>
              <a:t>…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doloret</a:t>
            </a:r>
            <a:endParaRPr lang="en-US" sz="220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2200">
              <a:ea typeface="MS PGothic"/>
              <a:cs typeface="Calibri"/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98719803-0068-75FE-CD11-8F3931C33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9440" y="1945433"/>
            <a:ext cx="4677499" cy="39981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fontAlgn="t"/>
            <a:r>
              <a:rPr lang="en-US"/>
              <a:t>Click to add your content….. Column Two</a:t>
            </a:r>
            <a:r>
              <a:rPr lang="en-US" sz="2200">
                <a:ea typeface="MS PGothic"/>
                <a:cs typeface="Calibri"/>
              </a:rPr>
              <a:t>…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 Ut </a:t>
            </a:r>
            <a:r>
              <a:rPr lang="en-US" sz="2200" err="1">
                <a:ea typeface="MS PGothic"/>
                <a:cs typeface="Calibri"/>
              </a:rPr>
              <a:t>wisi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enim</a:t>
            </a:r>
            <a:r>
              <a:rPr lang="en-US" sz="2200">
                <a:ea typeface="MS PGothic"/>
                <a:cs typeface="Calibri"/>
              </a:rPr>
              <a:t> ad minim </a:t>
            </a:r>
            <a:r>
              <a:rPr lang="en-US" sz="2200" err="1">
                <a:ea typeface="MS PGothic"/>
                <a:cs typeface="Calibri"/>
              </a:rPr>
              <a:t>veniam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quis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nostrud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exerci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tation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ullamcorper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suscipit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lobortis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nisl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aliquip</a:t>
            </a:r>
            <a:r>
              <a:rPr lang="en-US" sz="2200">
                <a:ea typeface="MS PGothic"/>
                <a:cs typeface="Calibri"/>
              </a:rPr>
              <a:t>.</a:t>
            </a:r>
          </a:p>
          <a:p>
            <a:pPr fontAlgn="t"/>
            <a:r>
              <a:rPr lang="en-US" sz="2200">
                <a:ea typeface="MS PGothic"/>
                <a:cs typeface="Calibri"/>
              </a:rPr>
              <a:t>Lorem ipsum dolor sit. Ut </a:t>
            </a:r>
            <a:r>
              <a:rPr lang="en-US" sz="2200" err="1">
                <a:ea typeface="MS PGothic"/>
                <a:cs typeface="Calibri"/>
              </a:rPr>
              <a:t>wisi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enim</a:t>
            </a:r>
            <a:r>
              <a:rPr lang="en-US" sz="2200">
                <a:ea typeface="MS PGothic"/>
                <a:cs typeface="Calibri"/>
              </a:rPr>
              <a:t> ad minim </a:t>
            </a:r>
            <a:r>
              <a:rPr lang="en-US" sz="2200" err="1">
                <a:ea typeface="MS PGothic"/>
                <a:cs typeface="Calibri"/>
              </a:rPr>
              <a:t>veniam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quis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nostrud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exerci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tation</a:t>
            </a:r>
            <a:r>
              <a:rPr lang="en-US" sz="2200">
                <a:ea typeface="MS PGothic"/>
                <a:cs typeface="Calibri"/>
              </a:rPr>
              <a:t>.</a:t>
            </a:r>
            <a:endParaRPr lang="en-US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2EF0708B-FA7F-303A-7641-E43E8FADD58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3400" y="1984935"/>
            <a:ext cx="914400" cy="914400"/>
          </a:xfrm>
        </p:spPr>
        <p:txBody>
          <a:bodyPr anchor="t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Place Icon</a:t>
            </a:r>
          </a:p>
          <a:p>
            <a:endParaRPr lang="en-US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FC5C1218-B950-698F-50CD-F876B162576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33400" y="3983695"/>
            <a:ext cx="914400" cy="914400"/>
          </a:xfrm>
        </p:spPr>
        <p:txBody>
          <a:bodyPr anchor="t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Place Icon</a:t>
            </a: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BAA97C-2850-3A69-318E-7A140585A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CDB81-818A-3600-3FC2-3CBE6B45DA5D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551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B665797-5EC9-10BB-2F78-6DCAA4A63B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0388" y="3429000"/>
            <a:ext cx="5307012" cy="3048000"/>
          </a:xfrm>
        </p:spPr>
        <p:txBody>
          <a:bodyPr/>
          <a:lstStyle/>
          <a:p>
            <a:r>
              <a:rPr lang="en-US"/>
              <a:t>Click icon to insert picture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0FCD1F90-B25A-04B2-72E6-3B0D7A8E74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943100"/>
            <a:ext cx="5333999" cy="1352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fontAlgn="t"/>
            <a:r>
              <a:rPr lang="en-US"/>
              <a:t>Click to add your content….. </a:t>
            </a:r>
            <a:r>
              <a:rPr lang="en-US" sz="2200"/>
              <a:t>Column One</a:t>
            </a:r>
            <a:r>
              <a:rPr lang="en-US" sz="2200">
                <a:ea typeface="MS PGothic"/>
                <a:cs typeface="Calibri"/>
              </a:rPr>
              <a:t>…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.</a:t>
            </a:r>
            <a:endParaRPr lang="en-US" sz="220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D5A3B2D7-20BA-F0CB-7296-7D74B14C91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3" y="1945433"/>
            <a:ext cx="5333999" cy="45315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2200"/>
              <a:t>Column Two</a:t>
            </a:r>
            <a:r>
              <a:rPr lang="en-US" sz="2200">
                <a:ea typeface="MS PGothic"/>
                <a:cs typeface="Calibri"/>
              </a:rPr>
              <a:t>…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 Ed do </a:t>
            </a:r>
            <a:r>
              <a:rPr lang="en-US" sz="2200" err="1">
                <a:ea typeface="MS PGothic"/>
                <a:cs typeface="Calibri"/>
              </a:rPr>
              <a:t>eiusmod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endParaRPr lang="en-US" sz="220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2200">
              <a:ea typeface="MS PGothic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E880B5-CB27-80B4-9562-3B5159BED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0EDC9-45AE-DBE1-2A63-D8758AB3E6FF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897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,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FFD87A-BF51-A2BE-6D07-89C74FD034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24603" y="1447800"/>
            <a:ext cx="5302336" cy="5029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</a:p>
          <a:p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D026AF1-C87D-897B-0E86-07A0672F6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943100"/>
            <a:ext cx="5333999" cy="4533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utt</a:t>
            </a:r>
            <a:endParaRPr lang="en-US" sz="220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2200">
              <a:ea typeface="MS PGothic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9BB45-3B91-9721-FCC8-319C4C9F6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B194D-F9BF-DC51-7A47-26DF7EEF81E4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211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3E0D9-4723-49B7-1675-C787377E9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3400" y="1943099"/>
            <a:ext cx="5334000" cy="4233863"/>
          </a:xfrm>
        </p:spPr>
        <p:txBody>
          <a:bodyPr/>
          <a:lstStyle/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volutpatt</a:t>
            </a:r>
            <a:endParaRPr lang="en-US" sz="220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2200">
              <a:ea typeface="MS PGothic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13092-BE32-FB28-4CC9-AF21F58DC2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4602" y="1943099"/>
            <a:ext cx="5295898" cy="4233864"/>
          </a:xfrm>
        </p:spPr>
        <p:txBody>
          <a:bodyPr/>
          <a:lstStyle/>
          <a:p>
            <a:pPr lvl="0"/>
            <a:r>
              <a:rPr lang="en-US"/>
              <a:t>Click to insert object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19871F-BF82-DAE0-CA9E-2731FEDF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C44D8132-E900-C9B1-6396-FDB4CED3E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9CCAFA-5EDF-82F7-9BC7-4F008F5EF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07FE86-450E-F73F-8BF7-B640885D3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44E33-6DCE-3CFC-8A77-A731B4295EB4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486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55117-7F73-4893-1D8E-704E5AC5A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1681163"/>
            <a:ext cx="5334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8A793-5AF9-040A-5DC7-809D43FF0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1" y="2505075"/>
            <a:ext cx="533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8D161-D881-3150-611D-32F5104DC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681163"/>
            <a:ext cx="5030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8C643-A1B8-02CB-D3B6-BA369CFA2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505075"/>
            <a:ext cx="5030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E717610-6E21-89A8-3E69-2D4BC46F4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5E00A-7CE7-6393-F27A-D462545B3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873DF537-6BED-4F95-DEF6-109F038762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6FA477-BDC9-FED2-7185-665AC6BB7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81EB4-E608-8BEE-3444-60180651328F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374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7F05CE-DF63-9D4E-10B0-E3A1EB61C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2CE54E-8701-1D99-ADF7-B7806D49F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D01EC43-5CD5-448B-1ED7-B6E18C5523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4F00CA-B85B-F5C9-9554-3845AE1BB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78C8D-DF33-368A-56BE-5D1A63C67074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6383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9243B0-32C0-026E-F42F-5A33A0392B5F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2744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1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9AE328-FDE0-A33C-40DC-2979B1EC1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636" y="1867394"/>
            <a:ext cx="7724442" cy="430887"/>
          </a:xfrm>
        </p:spPr>
        <p:txBody>
          <a:bodyPr anchor="b" anchorCtr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800" b="1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Message here (or delete)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C494DF-A0B4-37D5-19A2-1F599651E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998907"/>
            <a:ext cx="10706100" cy="2944693"/>
          </a:xfrm>
        </p:spPr>
        <p:txBody>
          <a:bodyPr>
            <a:noAutofit/>
          </a:bodyPr>
          <a:lstStyle>
            <a:lvl1pPr>
              <a:lnSpc>
                <a:spcPct val="87000"/>
              </a:lnSpc>
              <a:spcAft>
                <a:spcPts val="0"/>
              </a:spcAft>
              <a:defRPr sz="8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87000"/>
              </a:lnSpc>
              <a:defRPr sz="8000">
                <a:latin typeface="+mn-lt"/>
              </a:defRPr>
            </a:lvl2pPr>
            <a:lvl3pPr>
              <a:lnSpc>
                <a:spcPct val="87000"/>
              </a:lnSpc>
              <a:defRPr sz="8000">
                <a:latin typeface="+mn-lt"/>
              </a:defRPr>
            </a:lvl3pPr>
            <a:lvl4pPr>
              <a:lnSpc>
                <a:spcPct val="87000"/>
              </a:lnSpc>
              <a:defRPr sz="8000">
                <a:latin typeface="+mn-lt"/>
              </a:defRPr>
            </a:lvl4pPr>
            <a:lvl5pPr>
              <a:lnSpc>
                <a:spcPct val="87000"/>
              </a:lnSpc>
              <a:defRPr sz="8000">
                <a:latin typeface="+mn-lt"/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94D55-0429-2FBD-5043-3AEB4F53C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344" y="2576442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5A15D8-285F-3752-BAA5-FC7F61AF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344" y="2576442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0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27CB8F1-624E-D52E-48C2-CA0AB1531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1943100"/>
            <a:ext cx="11087100" cy="4533900"/>
          </a:xfrm>
        </p:spPr>
        <p:txBody>
          <a:bodyPr numCol="1" spcCol="457200"/>
          <a:lstStyle>
            <a:lvl1pPr marL="0" indent="0">
              <a:buFont typeface="Arial" panose="020B0604020202020204" pitchFamily="34" charset="0"/>
              <a:buNone/>
              <a:defRPr/>
            </a:lvl1pPr>
            <a:lvl5pPr marL="9144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ut.</a:t>
            </a:r>
            <a:r>
              <a:rPr lang="en-US" sz="2200">
                <a:ea typeface="MS PGothic"/>
                <a:cs typeface="Calibri"/>
              </a:rPr>
              <a:t>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</a:t>
            </a:r>
          </a:p>
          <a:p>
            <a:pPr lvl="0"/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volutpatt</a:t>
            </a:r>
            <a:r>
              <a:rPr lang="en-US" sz="2200">
                <a:ea typeface="MS PGothic"/>
                <a:cs typeface="Calibri"/>
              </a:rPr>
              <a:t>.</a:t>
            </a:r>
            <a:r>
              <a:rPr lang="en-US"/>
              <a:t> 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774A6-2584-077E-5582-7B203D5D8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52CF7-F208-F42F-0536-F9B1A683800C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905433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 - Photo Lar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A66CD2C-C71C-36A5-5711-07E6732387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100" y="3125362"/>
            <a:ext cx="5410200" cy="812530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>
                <a:latin typeface="+mj-lt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>
              <a:lnSpc>
                <a:spcPct val="88000"/>
              </a:lnSpc>
            </a:pPr>
            <a: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Subheading goes here</a:t>
            </a:r>
            <a:br>
              <a:rPr lang="en-US" sz="3000" u="none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</a:br>
            <a:r>
              <a:rPr lang="en-US" sz="3000">
                <a:latin typeface="Calibri Light" panose="020F0302020204030204" pitchFamily="34" charset="0"/>
                <a:ea typeface="MS PGothic"/>
                <a:cs typeface="Calibri Light" panose="020F0302020204030204" pitchFamily="34" charset="0"/>
              </a:rPr>
              <a:t>Calibri 30 pt.</a:t>
            </a:r>
            <a:endParaRPr lang="en-US" sz="3000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95B5AC9A-8274-BF47-BC66-46041274E9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100" y="2143328"/>
            <a:ext cx="5844209" cy="568810"/>
          </a:xfrm>
        </p:spPr>
        <p:txBody>
          <a:bodyPr wrap="square" anchor="b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defRPr sz="4200" b="1"/>
            </a:lvl1pPr>
            <a:lvl2pPr marL="457200" indent="0">
              <a:lnSpc>
                <a:spcPct val="88000"/>
              </a:lnSpc>
              <a:buNone/>
              <a:defRPr sz="4200" b="1"/>
            </a:lvl2pPr>
            <a:lvl3pPr marL="914400" indent="0">
              <a:lnSpc>
                <a:spcPct val="88000"/>
              </a:lnSpc>
              <a:buNone/>
              <a:defRPr sz="4200" b="1"/>
            </a:lvl3pPr>
            <a:lvl4pPr marL="1371600" indent="0">
              <a:lnSpc>
                <a:spcPct val="88000"/>
              </a:lnSpc>
              <a:buNone/>
              <a:defRPr sz="4200" b="1"/>
            </a:lvl4pPr>
            <a:lvl5pPr marL="1828800" indent="0">
              <a:lnSpc>
                <a:spcPct val="88000"/>
              </a:lnSpc>
              <a:buNone/>
              <a:defRPr sz="4200" b="1"/>
            </a:lvl5pPr>
          </a:lstStyle>
          <a:p>
            <a:pPr>
              <a:lnSpc>
                <a:spcPct val="88000"/>
              </a:lnSpc>
              <a:spcAft>
                <a:spcPts val="800"/>
              </a:spcAft>
            </a:pPr>
            <a:r>
              <a:rPr lang="en-US" sz="4200" b="1" u="none">
                <a:latin typeface="Calibri"/>
                <a:ea typeface="MS PGothic"/>
                <a:cs typeface="Calibri"/>
              </a:rPr>
              <a:t>Ontario Health</a:t>
            </a:r>
            <a:endParaRPr lang="en-US" sz="4200" b="1" u="none">
              <a:latin typeface="Calibri Light" panose="020F0302020204030204" pitchFamily="34" charset="0"/>
              <a:ea typeface="MS PGothic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16EFD-F646-3881-9E4C-0455F945B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294" y="2759919"/>
            <a:ext cx="9144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algn="l"/>
            <a:endParaRPr lang="en-US" sz="2200" b="1">
              <a:solidFill>
                <a:schemeClr val="tx1"/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51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067" y="0"/>
            <a:ext cx="11108164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9308" y="1181100"/>
            <a:ext cx="914400" cy="119380"/>
          </a:xfrm>
          <a:custGeom>
            <a:avLst/>
            <a:gdLst/>
            <a:ahLst/>
            <a:cxnLst/>
            <a:rect l="l" t="t" r="r" b="b"/>
            <a:pathLst>
              <a:path w="914400" h="119380">
                <a:moveTo>
                  <a:pt x="914400" y="0"/>
                </a:moveTo>
                <a:lnTo>
                  <a:pt x="0" y="0"/>
                </a:lnTo>
                <a:lnTo>
                  <a:pt x="0" y="118872"/>
                </a:lnTo>
                <a:lnTo>
                  <a:pt x="914400" y="118872"/>
                </a:lnTo>
                <a:lnTo>
                  <a:pt x="914400" y="0"/>
                </a:lnTo>
                <a:close/>
              </a:path>
            </a:pathLst>
          </a:custGeom>
          <a:solidFill>
            <a:srgbClr val="FBA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45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lumn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27CB8F1-624E-D52E-48C2-CA0AB1531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1943100"/>
            <a:ext cx="11087100" cy="4533900"/>
          </a:xfrm>
        </p:spPr>
        <p:txBody>
          <a:bodyPr numCol="1" spcCol="457200"/>
          <a:lstStyle>
            <a:lvl1pPr marL="0" indent="0">
              <a:buFont typeface="Arial" panose="020B0604020202020204" pitchFamily="34" charset="0"/>
              <a:buNone/>
              <a:defRPr/>
            </a:lvl1pPr>
            <a:lvl5pPr marL="9144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ut.</a:t>
            </a:r>
            <a:r>
              <a:rPr lang="en-US" sz="2200">
                <a:ea typeface="MS PGothic"/>
                <a:cs typeface="Calibri"/>
              </a:rPr>
              <a:t>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</a:t>
            </a:r>
          </a:p>
          <a:p>
            <a:pPr lvl="0"/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volutpatt</a:t>
            </a:r>
            <a:r>
              <a:rPr lang="en-US" sz="2200">
                <a:ea typeface="MS PGothic"/>
                <a:cs typeface="Calibri"/>
              </a:rPr>
              <a:t>.</a:t>
            </a:r>
            <a:r>
              <a:rPr lang="en-US"/>
              <a:t> 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774A6-2584-077E-5582-7B203D5D8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52CF7-F208-F42F-0536-F9B1A683800C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798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365128"/>
            <a:ext cx="11275647" cy="10362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AFB0C2-B125-9F48-90CE-0FB88C8BDF9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3062" y="1482166"/>
            <a:ext cx="11275647" cy="323852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3" y="2029619"/>
            <a:ext cx="11275645" cy="3905475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SzPct val="75000"/>
              <a:buFont typeface="Arial" panose="020B0604020202020204" pitchFamily="34" charset="0"/>
              <a:buNone/>
              <a:defRPr sz="1800"/>
            </a:lvl1pPr>
            <a:lvl2pPr>
              <a:buClr>
                <a:schemeClr val="accent1"/>
              </a:buClr>
              <a:buSzPct val="75000"/>
              <a:defRPr sz="1800"/>
            </a:lvl2pPr>
            <a:lvl3pPr>
              <a:buClr>
                <a:schemeClr val="accent1"/>
              </a:buClr>
              <a:buSzPct val="75000"/>
              <a:defRPr sz="1800"/>
            </a:lvl3pPr>
            <a:lvl4pPr>
              <a:buClr>
                <a:schemeClr val="accent1"/>
              </a:buClr>
              <a:buSzPct val="75000"/>
              <a:defRPr sz="1800"/>
            </a:lvl4pPr>
            <a:lvl5pPr>
              <a:buClr>
                <a:schemeClr val="accent1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060" y="6276604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80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99012" y="6332835"/>
            <a:ext cx="1422400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50CB991-94F8-4AE6-BDC9-2D81A3868D43}" type="slidenum">
              <a:rPr lang="en-US" altLang="en-US" sz="1100" b="0" u="none">
                <a:solidFill>
                  <a:schemeClr val="tx1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100" b="0" u="non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852"/>
            <a:ext cx="9518848" cy="1165909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248472"/>
          </a:xfrm>
        </p:spPr>
        <p:txBody>
          <a:bodyPr/>
          <a:lstStyle>
            <a:lvl1pPr>
              <a:buClr>
                <a:srgbClr val="00B2E3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B2E3"/>
              </a:buClr>
              <a:defRPr/>
            </a:lvl2pPr>
            <a:lvl3pPr>
              <a:buClr>
                <a:srgbClr val="00B2E3"/>
              </a:buClr>
              <a:defRPr/>
            </a:lvl3pPr>
            <a:lvl4pPr>
              <a:buClr>
                <a:srgbClr val="00B2E3"/>
              </a:buClr>
              <a:defRPr/>
            </a:lvl4pPr>
            <a:lvl5pPr>
              <a:buClr>
                <a:srgbClr val="00B2E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F1A82-9D54-4801-8572-9152A6C6BCF8}"/>
              </a:ext>
            </a:extLst>
          </p:cNvPr>
          <p:cNvSpPr/>
          <p:nvPr/>
        </p:nvSpPr>
        <p:spPr bwMode="auto">
          <a:xfrm>
            <a:off x="4" y="0"/>
            <a:ext cx="565265" cy="18092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B2E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17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8" charset="-128"/>
            </a:endParaRPr>
          </a:p>
        </p:txBody>
      </p:sp>
      <p:pic>
        <p:nvPicPr>
          <p:cNvPr id="7" name="Picture 6" descr="Ontario Health logo">
            <a:extLst>
              <a:ext uri="{FF2B5EF4-FFF2-40B4-BE49-F238E27FC236}">
                <a16:creationId xmlns:a16="http://schemas.microsoft.com/office/drawing/2014/main" id="{0D3C5C6C-7A0D-4376-8B8A-9DFEB8ADF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0880" y="6144645"/>
            <a:ext cx="1235365" cy="4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51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389F46-2B3C-4752-8A83-BDBFDA4A3B71}"/>
              </a:ext>
            </a:extLst>
          </p:cNvPr>
          <p:cNvSpPr/>
          <p:nvPr userDrawn="1"/>
        </p:nvSpPr>
        <p:spPr bwMode="auto">
          <a:xfrm>
            <a:off x="6" y="0"/>
            <a:ext cx="565265" cy="18092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B2E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09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8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614D70-6F9B-B845-9818-088654AF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860"/>
            <a:ext cx="9518848" cy="1165909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9" name="Picture 8" descr="Ontario Health logo">
            <a:extLst>
              <a:ext uri="{FF2B5EF4-FFF2-40B4-BE49-F238E27FC236}">
                <a16:creationId xmlns:a16="http://schemas.microsoft.com/office/drawing/2014/main" id="{E7FCCC11-16C8-1B49-9691-633F70EE7C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0880" y="6144641"/>
            <a:ext cx="1235365" cy="400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55B22C-40BD-AB4B-81F9-D4F4D964930B}"/>
              </a:ext>
            </a:extLst>
          </p:cNvPr>
          <p:cNvSpPr txBox="1"/>
          <p:nvPr userDrawn="1"/>
        </p:nvSpPr>
        <p:spPr>
          <a:xfrm>
            <a:off x="10299012" y="6332834"/>
            <a:ext cx="1422400" cy="318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50CB991-94F8-4AE6-BDC9-2D81A3868D43}" type="slidenum">
              <a:rPr lang="en-US" altLang="en-US" sz="1467" b="0" u="none">
                <a:solidFill>
                  <a:schemeClr val="tx1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467" b="0" u="non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A31B9F-8F0D-0243-AF54-41CCCB109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248472"/>
          </a:xfrm>
        </p:spPr>
        <p:txBody>
          <a:bodyPr/>
          <a:lstStyle>
            <a:lvl1pPr marL="0" indent="0">
              <a:buClr>
                <a:srgbClr val="00B2E3"/>
              </a:buClr>
              <a:buFontTx/>
              <a:buNone/>
              <a:defRPr>
                <a:solidFill>
                  <a:schemeClr val="tx1"/>
                </a:solidFill>
              </a:defRPr>
            </a:lvl1pPr>
            <a:lvl2pPr marL="609570" indent="0">
              <a:buClr>
                <a:srgbClr val="00B2E3"/>
              </a:buClr>
              <a:buFontTx/>
              <a:buNone/>
              <a:defRPr/>
            </a:lvl2pPr>
            <a:lvl3pPr marL="1219140" indent="0">
              <a:buClr>
                <a:srgbClr val="00B2E3"/>
              </a:buClr>
              <a:buFontTx/>
              <a:buNone/>
              <a:defRPr/>
            </a:lvl3pPr>
            <a:lvl4pPr marL="1828709" indent="0">
              <a:buClr>
                <a:srgbClr val="00B2E3"/>
              </a:buClr>
              <a:buFontTx/>
              <a:buNone/>
              <a:defRPr/>
            </a:lvl4pPr>
            <a:lvl5pPr marL="2438278" indent="0">
              <a:buClr>
                <a:srgbClr val="00B2E3"/>
              </a:buCl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377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299012" y="6332834"/>
            <a:ext cx="1422400" cy="318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CB991-94F8-4AE6-BDC9-2D81A3868D43}" type="slidenum">
              <a:rPr kumimoji="0" lang="en-US" altLang="en-US" sz="14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8860"/>
            <a:ext cx="9518848" cy="1165909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248472"/>
          </a:xfrm>
        </p:spPr>
        <p:txBody>
          <a:bodyPr/>
          <a:lstStyle>
            <a:lvl1pPr>
              <a:buClr>
                <a:srgbClr val="00B2E3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B2E3"/>
              </a:buClr>
              <a:defRPr/>
            </a:lvl2pPr>
            <a:lvl3pPr>
              <a:buClr>
                <a:srgbClr val="00B2E3"/>
              </a:buClr>
              <a:defRPr/>
            </a:lvl3pPr>
            <a:lvl4pPr>
              <a:buClr>
                <a:srgbClr val="00B2E3"/>
              </a:buClr>
              <a:defRPr/>
            </a:lvl4pPr>
            <a:lvl5pPr>
              <a:buClr>
                <a:srgbClr val="00B2E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5" name="Picture 4" descr="Ontario Health logo">
            <a:extLst>
              <a:ext uri="{FF2B5EF4-FFF2-40B4-BE49-F238E27FC236}">
                <a16:creationId xmlns:a16="http://schemas.microsoft.com/office/drawing/2014/main" id="{79257861-92BA-4C58-9FA0-269AB8F2E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0880" y="6144642"/>
            <a:ext cx="1235365" cy="4003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9F1A82-9D54-4801-8572-9152A6C6BCF8}"/>
              </a:ext>
            </a:extLst>
          </p:cNvPr>
          <p:cNvSpPr/>
          <p:nvPr userDrawn="1"/>
        </p:nvSpPr>
        <p:spPr bwMode="auto">
          <a:xfrm>
            <a:off x="8" y="0"/>
            <a:ext cx="565265" cy="18092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B2E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0955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6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296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299012" y="6332834"/>
            <a:ext cx="1422400" cy="318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50CB991-94F8-4AE6-BDC9-2D81A3868D43}" type="slidenum">
              <a:rPr lang="en-US" altLang="en-US" sz="1467" b="0" u="none">
                <a:solidFill>
                  <a:schemeClr val="tx1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467" b="0" u="non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1"/>
            <a:ext cx="10972800" cy="100824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4997"/>
            <a:ext cx="10972800" cy="4274287"/>
          </a:xfrm>
        </p:spPr>
        <p:txBody>
          <a:bodyPr/>
          <a:lstStyle>
            <a:lvl1pPr>
              <a:buClr>
                <a:srgbClr val="00B2E3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B2E3"/>
              </a:buClr>
              <a:defRPr/>
            </a:lvl2pPr>
            <a:lvl3pPr>
              <a:buClr>
                <a:srgbClr val="00B2E3"/>
              </a:buClr>
              <a:defRPr/>
            </a:lvl3pPr>
            <a:lvl4pPr>
              <a:buClr>
                <a:srgbClr val="00B2E3"/>
              </a:buClr>
              <a:defRPr/>
            </a:lvl4pPr>
            <a:lvl5pPr>
              <a:buClr>
                <a:srgbClr val="00B2E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5" name="Picture 4" descr="Ontario Health logo">
            <a:extLst>
              <a:ext uri="{FF2B5EF4-FFF2-40B4-BE49-F238E27FC236}">
                <a16:creationId xmlns:a16="http://schemas.microsoft.com/office/drawing/2014/main" id="{79257861-92BA-4C58-9FA0-269AB8F2E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0880" y="6144642"/>
            <a:ext cx="1235365" cy="4003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9F1A82-9D54-4801-8572-9152A6C6BCF8}"/>
              </a:ext>
            </a:extLst>
          </p:cNvPr>
          <p:cNvSpPr/>
          <p:nvPr userDrawn="1"/>
        </p:nvSpPr>
        <p:spPr bwMode="auto">
          <a:xfrm>
            <a:off x="6" y="0"/>
            <a:ext cx="565265" cy="18092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B2E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09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095A4B-F262-4AA1-94C8-503E0CB613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188697"/>
            <a:ext cx="5924551" cy="287555"/>
          </a:xfrm>
        </p:spPr>
        <p:txBody>
          <a:bodyPr anchor="ctr"/>
          <a:lstStyle>
            <a:lvl1pPr marL="0" indent="0">
              <a:buNone/>
              <a:defRPr sz="16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add heading</a:t>
            </a:r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56A167-FEBE-46EA-B71D-6FFE38997296}"/>
              </a:ext>
            </a:extLst>
          </p:cNvPr>
          <p:cNvSpPr txBox="1"/>
          <p:nvPr userDrawn="1"/>
        </p:nvSpPr>
        <p:spPr bwMode="auto">
          <a:xfrm>
            <a:off x="2693677" y="6365035"/>
            <a:ext cx="7680949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1219170"/>
            <a:r>
              <a:rPr lang="en-US" sz="1867" u="none" kern="0" cap="all" baseline="0">
                <a:solidFill>
                  <a:srgbClr val="FF0000"/>
                </a:solidFill>
              </a:rPr>
              <a:t>Internal draft – Pending Government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631053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299012" y="6332834"/>
            <a:ext cx="1422400" cy="318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50CB991-94F8-4AE6-BDC9-2D81A3868D43}" type="slidenum">
              <a:rPr lang="en-US" altLang="en-US" sz="1467" b="0" u="none">
                <a:solidFill>
                  <a:schemeClr val="tx1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467" b="0" u="non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1"/>
            <a:ext cx="10972800" cy="100824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4994"/>
            <a:ext cx="10972800" cy="4274287"/>
          </a:xfrm>
        </p:spPr>
        <p:txBody>
          <a:bodyPr/>
          <a:lstStyle>
            <a:lvl1pPr>
              <a:buClr>
                <a:srgbClr val="00B2E3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B2E3"/>
              </a:buClr>
              <a:defRPr/>
            </a:lvl2pPr>
            <a:lvl3pPr>
              <a:buClr>
                <a:srgbClr val="00B2E3"/>
              </a:buClr>
              <a:defRPr/>
            </a:lvl3pPr>
            <a:lvl4pPr>
              <a:buClr>
                <a:srgbClr val="00B2E3"/>
              </a:buClr>
              <a:defRPr/>
            </a:lvl4pPr>
            <a:lvl5pPr>
              <a:buClr>
                <a:srgbClr val="00B2E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5" name="Picture 4" descr="Ontario Health logo">
            <a:extLst>
              <a:ext uri="{FF2B5EF4-FFF2-40B4-BE49-F238E27FC236}">
                <a16:creationId xmlns:a16="http://schemas.microsoft.com/office/drawing/2014/main" id="{79257861-92BA-4C58-9FA0-269AB8F2E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0879" y="6144640"/>
            <a:ext cx="1235365" cy="4003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9F1A82-9D54-4801-8572-9152A6C6BCF8}"/>
              </a:ext>
            </a:extLst>
          </p:cNvPr>
          <p:cNvSpPr/>
          <p:nvPr userDrawn="1"/>
        </p:nvSpPr>
        <p:spPr bwMode="auto">
          <a:xfrm>
            <a:off x="5" y="0"/>
            <a:ext cx="565265" cy="180929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B2E3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60958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095A4B-F262-4AA1-94C8-503E0CB613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188697"/>
            <a:ext cx="5924551" cy="287555"/>
          </a:xfrm>
        </p:spPr>
        <p:txBody>
          <a:bodyPr anchor="ctr"/>
          <a:lstStyle>
            <a:lvl1pPr marL="0" indent="0">
              <a:buNone/>
              <a:defRPr sz="16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add heading</a:t>
            </a:r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83D76-55EA-4536-A264-A8E394E8A5A5}"/>
              </a:ext>
            </a:extLst>
          </p:cNvPr>
          <p:cNvSpPr txBox="1"/>
          <p:nvPr userDrawn="1"/>
        </p:nvSpPr>
        <p:spPr bwMode="auto">
          <a:xfrm>
            <a:off x="2693677" y="6365035"/>
            <a:ext cx="7680949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1219170"/>
            <a:r>
              <a:rPr lang="en-US" sz="1867" u="none" kern="0" cap="all" baseline="0">
                <a:solidFill>
                  <a:srgbClr val="FF0000"/>
                </a:solidFill>
              </a:rPr>
              <a:t>Internal draft – Pending Government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352107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41250-7B58-FEDD-3CE6-4F6D7FC732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1943100"/>
            <a:ext cx="11087100" cy="4533900"/>
          </a:xfrm>
        </p:spPr>
        <p:txBody>
          <a:bodyPr numCol="2" spcCol="45720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571500" indent="-342900">
              <a:buFont typeface="Arial" panose="020B0604020202020204" pitchFamily="34" charset="0"/>
              <a:buChar char="•"/>
              <a:defRPr/>
            </a:lvl2pPr>
          </a:lstStyle>
          <a:p>
            <a:pPr fontAlgn="t"/>
            <a:r>
              <a:rPr lang="en-US"/>
              <a:t>Click to add your content….. </a:t>
            </a:r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 </a:t>
            </a:r>
          </a:p>
          <a:p>
            <a:pPr fontAlgn="t"/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</a:t>
            </a:r>
            <a:r>
              <a:rPr lang="en-US" sz="2200">
                <a:ea typeface="MS PGothic"/>
                <a:cs typeface="Calibri"/>
              </a:rPr>
              <a:t>.</a:t>
            </a:r>
            <a:br>
              <a:rPr lang="en-US" sz="2200">
                <a:ea typeface="MS PGothic"/>
                <a:cs typeface="Calibri"/>
              </a:rPr>
            </a:br>
            <a:endParaRPr lang="en-US" sz="2200">
              <a:ea typeface="MS PGothic"/>
              <a:cs typeface="Calibri"/>
            </a:endParaRPr>
          </a:p>
          <a:p>
            <a:pPr fontAlgn="t"/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endParaRPr lang="en-US" sz="220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 fontAlgn="t"/>
            <a:endParaRPr lang="en-US" sz="2200">
              <a:ea typeface="MS PGothic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524E8-7F7D-234A-DCB2-0314995F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D45BA-6DF0-EAEA-BBED-770295F14ADB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90491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, 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FFF155-02CB-5101-0EB5-2D8B7D32A7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1277" y="1593582"/>
            <a:ext cx="3395662" cy="3844925"/>
          </a:xfrm>
          <a:prstGeom prst="round2DiagRect">
            <a:avLst/>
          </a:prstGeom>
          <a:solidFill>
            <a:schemeClr val="accent2"/>
          </a:solidFill>
        </p:spPr>
        <p:txBody>
          <a:bodyPr lIns="182880" tIns="182880" rIns="182880" bIns="182880">
            <a:noAutofit/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insert sidebar text. Lorem ipsum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dolore magna magna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.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dolore magna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.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dolore magna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.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A3C848-CB26-FC1C-D368-350907F6C2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943100"/>
            <a:ext cx="7110413" cy="4000500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sz="2000"/>
            </a:lvl2pPr>
            <a:lvl5pPr marL="9144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</a:t>
            </a:r>
            <a:r>
              <a:rPr lang="en-US" sz="2200">
                <a:ea typeface="MS PGothic"/>
                <a:cs typeface="Calibri"/>
              </a:rPr>
              <a:t>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</a:t>
            </a:r>
            <a:r>
              <a:rPr lang="en-US" sz="2200">
                <a:ea typeface="MS PGothic"/>
                <a:cs typeface="Calibri"/>
              </a:rPr>
              <a:t> my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volutpatt</a:t>
            </a:r>
            <a:r>
              <a:rPr lang="en-US" sz="2200">
                <a:ea typeface="MS PGothic"/>
                <a:cs typeface="Calibri"/>
              </a:rPr>
              <a:t>.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2200">
              <a:ea typeface="MS PGothic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6C7BFD-B686-7C45-79BF-7538AB9A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CCB5CA-A9A4-1A4E-B0CE-3D212C57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3E8BE-5F0D-375A-3831-B5618B36749D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81814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D7201-C13C-62AF-0BC8-490EB761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924A17D-8B44-A781-48AB-10CB28A5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72558"/>
            <a:ext cx="11087100" cy="697541"/>
          </a:xfrm>
        </p:spPr>
        <p:txBody>
          <a:bodyPr/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 sz="4800" b="1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97DA7B-2FE4-56D8-EEF9-944BEDD8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839" y="231914"/>
            <a:ext cx="11087100" cy="184666"/>
          </a:xfrm>
        </p:spPr>
        <p:txBody>
          <a:bodyPr>
            <a:spAutoFit/>
          </a:bodyPr>
          <a:lstStyle>
            <a:lvl1pPr>
              <a:defRPr sz="1200" b="1"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0"/>
              <a:t>PRESENTATION TITLE (optional – remove if not required)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30A7326-D7B1-C86A-70CB-C10E219E46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786804"/>
            <a:ext cx="5562600" cy="2514601"/>
          </a:xfrm>
          <a:prstGeom prst="round2DiagRect">
            <a:avLst/>
          </a:prstGeom>
          <a:solidFill>
            <a:schemeClr val="accent1"/>
          </a:solidFill>
        </p:spPr>
        <p:txBody>
          <a:bodyPr lIns="182880" tIns="182880" rIns="182880" bIns="182880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insert sidebar text. Lorem ipsum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dolore magna magna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.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dolore magna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.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euismod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tincidunt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ut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laoreet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dolore magna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aliquam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erat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ea typeface="MS PGothic"/>
                <a:cs typeface="Calibri"/>
              </a:rPr>
              <a:t>volutpat</a:t>
            </a:r>
            <a:r>
              <a:rPr lang="en-US" sz="1800">
                <a:solidFill>
                  <a:schemeClr val="tx1"/>
                </a:solidFill>
                <a:ea typeface="MS PGothic"/>
                <a:cs typeface="Calibri"/>
              </a:rPr>
              <a:t>.</a:t>
            </a:r>
            <a:endParaRPr lang="en-US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1234BE21-F0C6-BF48-3E4A-5988AEF944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943100"/>
            <a:ext cx="5333999" cy="4000500"/>
          </a:xfrm>
        </p:spPr>
        <p:txBody>
          <a:bodyPr/>
          <a:lstStyle>
            <a:lvl1pPr marL="0" indent="0">
              <a:buNone/>
              <a:defRPr/>
            </a:lvl1pPr>
            <a:lvl5pPr marL="914400" indent="0">
              <a:buNone/>
              <a:defRPr/>
            </a:lvl5pPr>
          </a:lstStyle>
          <a:p>
            <a:pPr>
              <a:buClr>
                <a:srgbClr val="049FDC"/>
              </a:buClr>
              <a:buSzPct val="105000"/>
            </a:pPr>
            <a:r>
              <a:rPr lang="en-US"/>
              <a:t>Click to add your content….. Column One</a:t>
            </a:r>
            <a:r>
              <a:rPr lang="en-US" sz="2200">
                <a:ea typeface="MS PGothic"/>
                <a:cs typeface="Calibri"/>
              </a:rPr>
              <a:t>…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mod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tincidunt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ut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laoreet</a:t>
            </a:r>
            <a:r>
              <a:rPr lang="en-US" sz="2200">
                <a:ea typeface="MS PGothic"/>
                <a:cs typeface="Calibri"/>
              </a:rPr>
              <a:t> dolore magna </a:t>
            </a:r>
            <a:r>
              <a:rPr lang="en-US" sz="2200" err="1">
                <a:ea typeface="MS PGothic"/>
                <a:cs typeface="Calibri"/>
              </a:rPr>
              <a:t>aliquam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erat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volutpatt</a:t>
            </a:r>
            <a:endParaRPr lang="en-US" sz="2200">
              <a:ea typeface="MS PGothic"/>
              <a:cs typeface="Calibri"/>
            </a:endParaRP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>
              <a:buClr>
                <a:srgbClr val="049FDC"/>
              </a:buClr>
              <a:buSzPct val="105000"/>
            </a:pPr>
            <a:endParaRPr lang="en-US" sz="2200">
              <a:ea typeface="MS PGothic"/>
              <a:cs typeface="Calibri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C66A306F-A642-8D87-F1C3-54FB274A93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3" y="1945433"/>
            <a:ext cx="5333999" cy="17121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fontAlgn="t"/>
            <a:r>
              <a:rPr lang="en-US"/>
              <a:t>Click to add your content….. Column Two</a:t>
            </a:r>
            <a:r>
              <a:rPr lang="en-US" sz="2200">
                <a:ea typeface="MS PGothic"/>
                <a:cs typeface="Calibri"/>
              </a:rPr>
              <a:t>… Lorem ipsum dolor sit </a:t>
            </a:r>
            <a:r>
              <a:rPr lang="en-US" sz="2200" err="1">
                <a:ea typeface="MS PGothic"/>
                <a:cs typeface="Calibri"/>
              </a:rPr>
              <a:t>amet</a:t>
            </a:r>
            <a:r>
              <a:rPr lang="en-US" sz="2200">
                <a:ea typeface="MS PGothic"/>
                <a:cs typeface="Calibri"/>
              </a:rPr>
              <a:t>, </a:t>
            </a:r>
            <a:r>
              <a:rPr lang="en-US" sz="2200" err="1">
                <a:ea typeface="MS PGothic"/>
                <a:cs typeface="Calibri"/>
              </a:rPr>
              <a:t>consectetuer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adipiscing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elit</a:t>
            </a:r>
            <a:r>
              <a:rPr lang="en-US" sz="2200">
                <a:ea typeface="MS PGothic"/>
                <a:cs typeface="Calibri"/>
              </a:rPr>
              <a:t>, sed diam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nonummy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nibh</a:t>
            </a:r>
            <a:r>
              <a:rPr lang="en-US" sz="2200">
                <a:ea typeface="MS PGothic"/>
                <a:cs typeface="Calibri"/>
              </a:rPr>
              <a:t> </a:t>
            </a:r>
            <a:r>
              <a:rPr lang="en-US" sz="2200" err="1">
                <a:ea typeface="MS PGothic"/>
                <a:cs typeface="Calibri"/>
              </a:rPr>
              <a:t>euismod</a:t>
            </a:r>
            <a:r>
              <a:rPr lang="en-US" sz="2200">
                <a:ea typeface="MS PGothic"/>
                <a:cs typeface="Calibri"/>
              </a:rPr>
              <a:t>.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64E371-28A9-1C8E-8F6E-D12D141DD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59697" y="1181100"/>
            <a:ext cx="914400" cy="118872"/>
          </a:xfrm>
          <a:prstGeom prst="rect">
            <a:avLst/>
          </a:prstGeom>
          <a:solidFill>
            <a:srgbClr val="FCAF1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09448">
              <a:spcBef>
                <a:spcPct val="50000"/>
              </a:spcBef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B7E17-BB57-8108-C897-D314665D910F}"/>
              </a:ext>
            </a:extLst>
          </p:cNvPr>
          <p:cNvSpPr txBox="1"/>
          <p:nvPr userDrawn="1"/>
        </p:nvSpPr>
        <p:spPr>
          <a:xfrm>
            <a:off x="9144000" y="6601538"/>
            <a:ext cx="2890486" cy="1846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fontAlgn="t"/>
            <a:fld id="{99B3E3F8-ED30-B841-A7A3-D17844397E5C}" type="slidenum">
              <a:rPr lang="en-US" sz="1000" smtClean="0">
                <a:ea typeface="MS PGothic"/>
                <a:cs typeface="Calibri"/>
              </a:rPr>
              <a:pPr algn="r" fontAlgn="t"/>
              <a:t>‹#›</a:t>
            </a:fld>
            <a:endParaRPr lang="en-US" sz="100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6108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D224C1-9DEC-D683-3E5C-1FD6D5A5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72558"/>
            <a:ext cx="10667999" cy="6975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378F3-704B-D4AF-1244-49C915552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1943100"/>
            <a:ext cx="11087100" cy="4065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 lvl="7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F365F-DF38-B254-6D13-5098BA8F3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57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r"/>
            <a:fld id="{B5E6C4C4-F8D2-3E45-812B-28EE593B4815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System Font Regular"/>
        <a:buChar char="⁃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80000"/>
        <a:buFont typeface="System Font Regular"/>
        <a:buChar char="⁃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857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80000"/>
        <a:buFont typeface="System Font Regular"/>
        <a:buChar char="⁃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orient="horz" pos="2160">
          <p15:clr>
            <a:srgbClr val="F26B43"/>
          </p15:clr>
        </p15:guide>
        <p15:guide id="20" pos="576">
          <p15:clr>
            <a:srgbClr val="F26B43"/>
          </p15:clr>
        </p15:guide>
        <p15:guide id="21" pos="336">
          <p15:clr>
            <a:srgbClr val="F26B43"/>
          </p15:clr>
        </p15:guide>
        <p15:guide id="22" pos="3840">
          <p15:clr>
            <a:srgbClr val="F26B43"/>
          </p15:clr>
        </p15:guide>
        <p15:guide id="23" orient="horz" pos="1224">
          <p15:clr>
            <a:srgbClr val="F26B43"/>
          </p15:clr>
        </p15:guide>
        <p15:guide id="24" orient="horz" pos="624">
          <p15:clr>
            <a:srgbClr val="F26B43"/>
          </p15:clr>
        </p15:guide>
        <p15:guide id="25" pos="7488">
          <p15:clr>
            <a:srgbClr val="F26B43"/>
          </p15:clr>
        </p15:guide>
        <p15:guide id="26" orient="horz" pos="168">
          <p15:clr>
            <a:srgbClr val="F26B43"/>
          </p15:clr>
        </p15:guide>
        <p15:guide id="27" pos="768">
          <p15:clr>
            <a:srgbClr val="F26B43"/>
          </p15:clr>
        </p15:guide>
        <p15:guide id="28" pos="7320">
          <p15:clr>
            <a:srgbClr val="F26B43"/>
          </p15:clr>
        </p15:guide>
        <p15:guide id="29" pos="7104">
          <p15:clr>
            <a:srgbClr val="F26B43"/>
          </p15:clr>
        </p15:guide>
        <p15:guide id="30" orient="horz" pos="744">
          <p15:clr>
            <a:srgbClr val="F26B43"/>
          </p15:clr>
        </p15:guide>
        <p15:guide id="31" orient="horz" pos="3744">
          <p15:clr>
            <a:srgbClr val="F26B43"/>
          </p15:clr>
        </p15:guide>
        <p15:guide id="32" pos="3696">
          <p15:clr>
            <a:srgbClr val="F26B43"/>
          </p15:clr>
        </p15:guide>
        <p15:guide id="33" pos="3984">
          <p15:clr>
            <a:srgbClr val="F26B43"/>
          </p15:clr>
        </p15:guide>
        <p15:guide id="34" orient="horz" pos="4080">
          <p15:clr>
            <a:srgbClr val="F26B43"/>
          </p15:clr>
        </p15:guide>
        <p15:guide id="35" orient="horz" pos="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D224C1-9DEC-D683-3E5C-1FD6D5A5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472560"/>
            <a:ext cx="10667999" cy="6975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z="3600" b="1">
                <a:ea typeface="MS PGothic"/>
                <a:cs typeface="Calibri"/>
              </a:rPr>
              <a:t>Slide Heading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378F3-704B-D4AF-1244-49C915552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2" y="1943102"/>
            <a:ext cx="11087100" cy="4065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 lvl="7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F365F-DF38-B254-6D13-5098BA8F3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57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1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80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System Font Regular"/>
        <a:buChar char="⁃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80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80000"/>
        <a:buFont typeface="System Font Regular"/>
        <a:buChar char="⁃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71450" algn="l" defTabSz="6858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SzPct val="80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71450" algn="l" defTabSz="6858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8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214313" algn="l" defTabSz="6858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80000"/>
        <a:buFont typeface="System Font Regular"/>
        <a:buChar char="⁃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orient="horz" pos="2160">
          <p15:clr>
            <a:srgbClr val="F26B43"/>
          </p15:clr>
        </p15:guide>
        <p15:guide id="20" pos="576">
          <p15:clr>
            <a:srgbClr val="F26B43"/>
          </p15:clr>
        </p15:guide>
        <p15:guide id="21" pos="336">
          <p15:clr>
            <a:srgbClr val="F26B43"/>
          </p15:clr>
        </p15:guide>
        <p15:guide id="22" pos="3840">
          <p15:clr>
            <a:srgbClr val="F26B43"/>
          </p15:clr>
        </p15:guide>
        <p15:guide id="23" orient="horz" pos="1224">
          <p15:clr>
            <a:srgbClr val="F26B43"/>
          </p15:clr>
        </p15:guide>
        <p15:guide id="24" orient="horz" pos="624">
          <p15:clr>
            <a:srgbClr val="F26B43"/>
          </p15:clr>
        </p15:guide>
        <p15:guide id="25" pos="7488">
          <p15:clr>
            <a:srgbClr val="F26B43"/>
          </p15:clr>
        </p15:guide>
        <p15:guide id="26" orient="horz" pos="168">
          <p15:clr>
            <a:srgbClr val="F26B43"/>
          </p15:clr>
        </p15:guide>
        <p15:guide id="27" pos="768">
          <p15:clr>
            <a:srgbClr val="F26B43"/>
          </p15:clr>
        </p15:guide>
        <p15:guide id="28" pos="7320">
          <p15:clr>
            <a:srgbClr val="F26B43"/>
          </p15:clr>
        </p15:guide>
        <p15:guide id="29" pos="7104">
          <p15:clr>
            <a:srgbClr val="F26B43"/>
          </p15:clr>
        </p15:guide>
        <p15:guide id="30" orient="horz" pos="744">
          <p15:clr>
            <a:srgbClr val="F26B43"/>
          </p15:clr>
        </p15:guide>
        <p15:guide id="31" orient="horz" pos="3744">
          <p15:clr>
            <a:srgbClr val="F26B43"/>
          </p15:clr>
        </p15:guide>
        <p15:guide id="32" pos="3696">
          <p15:clr>
            <a:srgbClr val="F26B43"/>
          </p15:clr>
        </p15:guide>
        <p15:guide id="33" pos="3984">
          <p15:clr>
            <a:srgbClr val="F26B43"/>
          </p15:clr>
        </p15:guide>
        <p15:guide id="34" orient="horz" pos="4080">
          <p15:clr>
            <a:srgbClr val="F26B43"/>
          </p15:clr>
        </p15:guide>
        <p15:guide id="35" orient="horz" pos="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D224C1-9DEC-D683-3E5C-1FD6D5A5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72558"/>
            <a:ext cx="10667999" cy="6975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z="4800" b="1">
                <a:ea typeface="MS PGothic"/>
                <a:cs typeface="Calibri"/>
              </a:rPr>
              <a:t>Slide Heading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378F3-704B-D4AF-1244-49C915552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1943100"/>
            <a:ext cx="11087100" cy="4065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 List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  <a:p>
            <a:pPr lvl="7"/>
            <a:r>
              <a:rPr lang="en-US"/>
              <a:t>Seventh level</a:t>
            </a:r>
          </a:p>
          <a:p>
            <a:pPr lvl="7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F365F-DF38-B254-6D13-5098BA8F3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57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r"/>
            <a:fld id="{B5E6C4C4-F8D2-3E45-812B-28EE593B4815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680" r:id="rId19"/>
    <p:sldLayoutId id="2147483681" r:id="rId20"/>
    <p:sldLayoutId id="2147485107" r:id="rId21"/>
    <p:sldLayoutId id="2147483800" r:id="rId22"/>
    <p:sldLayoutId id="2147483801" r:id="rId23"/>
    <p:sldLayoutId id="2147483802" r:id="rId24"/>
    <p:sldLayoutId id="2147483803" r:id="rId25"/>
    <p:sldLayoutId id="2147483804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System Font Regular"/>
        <a:buChar char="⁃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80000"/>
        <a:buFont typeface="System Font Regular"/>
        <a:buChar char="⁃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857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80000"/>
        <a:buFont typeface="System Font Regular"/>
        <a:buChar char="⁃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orient="horz" pos="2160">
          <p15:clr>
            <a:srgbClr val="F26B43"/>
          </p15:clr>
        </p15:guide>
        <p15:guide id="20" pos="576">
          <p15:clr>
            <a:srgbClr val="F26B43"/>
          </p15:clr>
        </p15:guide>
        <p15:guide id="21" pos="336">
          <p15:clr>
            <a:srgbClr val="F26B43"/>
          </p15:clr>
        </p15:guide>
        <p15:guide id="22" pos="3840">
          <p15:clr>
            <a:srgbClr val="F26B43"/>
          </p15:clr>
        </p15:guide>
        <p15:guide id="23" orient="horz" pos="1224">
          <p15:clr>
            <a:srgbClr val="F26B43"/>
          </p15:clr>
        </p15:guide>
        <p15:guide id="24" orient="horz" pos="624">
          <p15:clr>
            <a:srgbClr val="F26B43"/>
          </p15:clr>
        </p15:guide>
        <p15:guide id="25" pos="7488">
          <p15:clr>
            <a:srgbClr val="F26B43"/>
          </p15:clr>
        </p15:guide>
        <p15:guide id="26" orient="horz" pos="168">
          <p15:clr>
            <a:srgbClr val="F26B43"/>
          </p15:clr>
        </p15:guide>
        <p15:guide id="27" pos="768">
          <p15:clr>
            <a:srgbClr val="F26B43"/>
          </p15:clr>
        </p15:guide>
        <p15:guide id="28" pos="7320">
          <p15:clr>
            <a:srgbClr val="F26B43"/>
          </p15:clr>
        </p15:guide>
        <p15:guide id="29" pos="7104">
          <p15:clr>
            <a:srgbClr val="F26B43"/>
          </p15:clr>
        </p15:guide>
        <p15:guide id="30" orient="horz" pos="744">
          <p15:clr>
            <a:srgbClr val="F26B43"/>
          </p15:clr>
        </p15:guide>
        <p15:guide id="31" orient="horz" pos="3744">
          <p15:clr>
            <a:srgbClr val="F26B43"/>
          </p15:clr>
        </p15:guide>
        <p15:guide id="32" pos="3696">
          <p15:clr>
            <a:srgbClr val="F26B43"/>
          </p15:clr>
        </p15:guide>
        <p15:guide id="33" pos="3984">
          <p15:clr>
            <a:srgbClr val="F26B43"/>
          </p15:clr>
        </p15:guide>
        <p15:guide id="34" orient="horz" pos="4080">
          <p15:clr>
            <a:srgbClr val="F26B43"/>
          </p15:clr>
        </p15:guide>
        <p15:guide id="35" orient="horz" pos="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ontariohealthteams@ontariohealth.ca" TargetMode="Externa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7F09CA-AAA3-4BE6-D1C9-77D304F05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2807" y="2234233"/>
            <a:ext cx="7246927" cy="975011"/>
          </a:xfrm>
        </p:spPr>
        <p:txBody>
          <a:bodyPr/>
          <a:lstStyle/>
          <a:p>
            <a:r>
              <a:rPr lang="en-US" sz="3600">
                <a:latin typeface="Raleway"/>
                <a:ea typeface="+mn-lt"/>
                <a:cs typeface="+mn-lt"/>
              </a:rPr>
              <a:t> Supported Attachment Guidance &amp; 2025/26 In-Year TPA Amendment Webinar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61B3E-7B45-C1DA-FFFC-BF5AC86A0B64}"/>
              </a:ext>
            </a:extLst>
          </p:cNvPr>
          <p:cNvSpPr txBox="1"/>
          <p:nvPr/>
        </p:nvSpPr>
        <p:spPr>
          <a:xfrm>
            <a:off x="587813" y="3812479"/>
            <a:ext cx="609771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Raleway"/>
              </a:rPr>
              <a:t>December 9, 2025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7893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F8EA-26E9-C36E-F21B-668D59DA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13" y="349846"/>
            <a:ext cx="9163050" cy="697541"/>
          </a:xfrm>
        </p:spPr>
        <p:txBody>
          <a:bodyPr/>
          <a:lstStyle/>
          <a:p>
            <a:r>
              <a:rPr lang="en-US" sz="3600">
                <a:latin typeface="Raleway"/>
              </a:rPr>
              <a:t>Building &amp; Scaling a Supported Attachment Program</a:t>
            </a:r>
            <a:endParaRPr lang="en-CA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9ABA9-3A91-EA28-97DF-5BBD7415725E}"/>
              </a:ext>
            </a:extLst>
          </p:cNvPr>
          <p:cNvSpPr txBox="1"/>
          <p:nvPr/>
        </p:nvSpPr>
        <p:spPr>
          <a:xfrm>
            <a:off x="533400" y="1465293"/>
            <a:ext cx="1116546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Raleway"/>
              </a:rPr>
              <a:t>Creating a Supported Attachment program will require collaboration and coordination with local partners. To get started, OHTs and their PCNs should consider: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A62AEE-13DE-41AD-8335-7AF6CF7B1E3E}"/>
              </a:ext>
            </a:extLst>
          </p:cNvPr>
          <p:cNvSpPr txBox="1"/>
          <p:nvPr/>
        </p:nvSpPr>
        <p:spPr>
          <a:xfrm>
            <a:off x="561975" y="2947434"/>
            <a:ext cx="2520000" cy="33917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anchor="b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>
                <a:latin typeface="Raleway" panose="00000500000000000000" pitchFamily="50" charset="0"/>
              </a:rPr>
              <a:t>Program Design</a:t>
            </a:r>
          </a:p>
          <a:p>
            <a:pPr algn="ctr">
              <a:spcAft>
                <a:spcPts val="600"/>
              </a:spcAft>
            </a:pPr>
            <a:r>
              <a:rPr lang="en-US">
                <a:latin typeface="Raleway" panose="00000500000000000000" pitchFamily="50" charset="0"/>
              </a:rPr>
              <a:t>Working together to identify the key components of their local program, designing the necessary workflows, and creating standardized forms.</a:t>
            </a:r>
          </a:p>
          <a:p>
            <a:pPr algn="ctr">
              <a:spcAft>
                <a:spcPts val="600"/>
              </a:spcAft>
            </a:pPr>
            <a:endParaRPr lang="en-US">
              <a:latin typeface="Raleway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899ECC-1E81-4D23-F8AD-F041618DA64A}"/>
              </a:ext>
            </a:extLst>
          </p:cNvPr>
          <p:cNvSpPr txBox="1"/>
          <p:nvPr/>
        </p:nvSpPr>
        <p:spPr>
          <a:xfrm>
            <a:off x="3387717" y="2947434"/>
            <a:ext cx="2520000" cy="33917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anchor="b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>
                <a:latin typeface="Raleway" panose="00000500000000000000" pitchFamily="50" charset="0"/>
              </a:rPr>
              <a:t>Consultations</a:t>
            </a:r>
          </a:p>
          <a:p>
            <a:pPr algn="ctr">
              <a:spcAft>
                <a:spcPts val="600"/>
              </a:spcAft>
            </a:pPr>
            <a:r>
              <a:rPr lang="en-US">
                <a:latin typeface="Raleway" panose="00000500000000000000" pitchFamily="50" charset="0"/>
              </a:rPr>
              <a:t>Consulting and collaborating with clinicians, teams, and other key stakeholders in their communities  to identify local needs and challenges.</a:t>
            </a:r>
          </a:p>
          <a:p>
            <a:pPr algn="ctr">
              <a:spcAft>
                <a:spcPts val="600"/>
              </a:spcAft>
            </a:pPr>
            <a:endParaRPr lang="en-US">
              <a:latin typeface="Raleway" panose="000005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17990C-0459-D491-95C6-A369489806F1}"/>
              </a:ext>
            </a:extLst>
          </p:cNvPr>
          <p:cNvSpPr txBox="1"/>
          <p:nvPr/>
        </p:nvSpPr>
        <p:spPr>
          <a:xfrm>
            <a:off x="6213459" y="2947434"/>
            <a:ext cx="2520000" cy="3396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anchor="b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>
                <a:latin typeface="Raleway" panose="00000500000000000000" pitchFamily="50" charset="0"/>
              </a:rPr>
              <a:t>Hiring Preparation</a:t>
            </a:r>
          </a:p>
          <a:p>
            <a:pPr algn="ctr">
              <a:spcAft>
                <a:spcPts val="600"/>
              </a:spcAft>
            </a:pPr>
            <a:r>
              <a:rPr lang="en-US">
                <a:latin typeface="Raleway" panose="00000500000000000000" pitchFamily="50" charset="0"/>
              </a:rPr>
              <a:t>Gathering information to inform local hiring decisions and developing the job descriptions necessary for dedicated Supported Attachment roles.</a:t>
            </a:r>
          </a:p>
          <a:p>
            <a:pPr algn="ctr">
              <a:spcAft>
                <a:spcPts val="600"/>
              </a:spcAft>
            </a:pPr>
            <a:endParaRPr lang="en-US">
              <a:latin typeface="Raleway" panose="000005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FF13C5-B41F-51AB-DC6B-2319C958D4C1}"/>
              </a:ext>
            </a:extLst>
          </p:cNvPr>
          <p:cNvSpPr txBox="1"/>
          <p:nvPr/>
        </p:nvSpPr>
        <p:spPr>
          <a:xfrm>
            <a:off x="9039201" y="2943409"/>
            <a:ext cx="2659660" cy="3396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anchor="b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>
                <a:latin typeface="Raleway" panose="00000500000000000000" pitchFamily="50" charset="0"/>
              </a:rPr>
              <a:t>Awareness Building</a:t>
            </a:r>
          </a:p>
          <a:p>
            <a:pPr algn="ctr"/>
            <a:r>
              <a:rPr lang="en-US">
                <a:latin typeface="Raleway" panose="00000500000000000000" pitchFamily="50" charset="0"/>
              </a:rPr>
              <a:t>Raising awareness of Supported Attachment among Care Connectors, patients, and providers to promote adoption and help scale the local program.</a:t>
            </a:r>
          </a:p>
          <a:p>
            <a:pPr algn="ctr"/>
            <a:endParaRPr lang="en-US">
              <a:latin typeface="Raleway" panose="000005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9D30A-BC28-C393-C6B6-E3140079A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2" y="2197289"/>
            <a:ext cx="1102128" cy="1102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71C66A-8813-6362-C823-2C56E3D53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01" y="2197289"/>
            <a:ext cx="1105095" cy="11050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D9F597-E0E1-CFDC-1ADC-349A08D232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80" y="2197289"/>
            <a:ext cx="1095941" cy="1095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81EAF6-270A-F876-C4EB-1C49DE862E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60" y="2197289"/>
            <a:ext cx="1095941" cy="109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6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478A5D-B9B9-E3D9-A336-03E361FE0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10154" r="1363" b="21600"/>
          <a:stretch>
            <a:fillRect/>
          </a:stretch>
        </p:blipFill>
        <p:spPr>
          <a:xfrm>
            <a:off x="3859731" y="2213811"/>
            <a:ext cx="7811888" cy="3099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A0227-9FC5-3E0B-6E07-B8ECE9AC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Raleway"/>
              </a:rPr>
              <a:t>Supported Attachment – Sample Workflow A</a:t>
            </a:r>
            <a:endParaRPr lang="en-CA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70B36-930A-3753-5808-56EBD23CC15E}"/>
              </a:ext>
            </a:extLst>
          </p:cNvPr>
          <p:cNvSpPr txBox="1"/>
          <p:nvPr/>
        </p:nvSpPr>
        <p:spPr>
          <a:xfrm>
            <a:off x="552450" y="1522678"/>
            <a:ext cx="115755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Supported Attachment can occur at different points before attachment to a primary care clinician</a:t>
            </a:r>
            <a:r>
              <a:rPr lang="en-US" sz="1600"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CB10E0-C4C2-DA3A-F9DC-64569911B997}"/>
              </a:ext>
            </a:extLst>
          </p:cNvPr>
          <p:cNvSpPr txBox="1"/>
          <p:nvPr/>
        </p:nvSpPr>
        <p:spPr>
          <a:xfrm>
            <a:off x="552450" y="2116873"/>
            <a:ext cx="265720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For example, Supported Attachment could occur </a:t>
            </a:r>
            <a:r>
              <a:rPr lang="en-US" sz="1600" b="1"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before </a:t>
            </a:r>
            <a:r>
              <a:rPr lang="en-US" sz="1600"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a patient is matched with a primary care clinician</a:t>
            </a:r>
            <a:r>
              <a:rPr lang="en-US" sz="1600"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 and the information </a:t>
            </a:r>
            <a:r>
              <a:rPr lang="en-US" sz="1600"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gathered would inform the matching process.</a:t>
            </a:r>
            <a:r>
              <a:rPr lang="en-US" sz="1600"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 This model supports attachment by improving complexity distribution among local primary care clinicians and teams.</a:t>
            </a:r>
            <a:endParaRPr lang="en-CA" sz="1600">
              <a:effectLst/>
              <a:latin typeface="Raleway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F9D446-15C2-1FEB-6F63-BC27EF326B49}"/>
              </a:ext>
            </a:extLst>
          </p:cNvPr>
          <p:cNvSpPr txBox="1"/>
          <p:nvPr/>
        </p:nvSpPr>
        <p:spPr>
          <a:xfrm>
            <a:off x="552450" y="5603072"/>
            <a:ext cx="11087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It is important to note that Supported Attachment does not replace comprehensive primary care. Patients remain unattached and should continue to access services available to unattached individuals, such as walk-in clinics or urgent care, for ongoing needs. </a:t>
            </a:r>
            <a:endParaRPr lang="en-CA" sz="1600">
              <a:effectLst/>
              <a:latin typeface="Raleway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1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36527-1583-FA02-E43A-5F55E2015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0E90-FB9C-33B9-B33F-F79B5744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Raleway"/>
              </a:rPr>
              <a:t>Supported Attachment – Sample Workflow B</a:t>
            </a:r>
            <a:endParaRPr lang="en-CA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82597-B6D7-9B02-6DA4-A77A000F4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8612" r="525" b="24860"/>
          <a:stretch>
            <a:fillRect/>
          </a:stretch>
        </p:blipFill>
        <p:spPr>
          <a:xfrm>
            <a:off x="3390900" y="2504159"/>
            <a:ext cx="8413734" cy="3233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73F47-7260-E552-0D54-7B80A3393D8A}"/>
              </a:ext>
            </a:extLst>
          </p:cNvPr>
          <p:cNvSpPr txBox="1"/>
          <p:nvPr/>
        </p:nvSpPr>
        <p:spPr>
          <a:xfrm>
            <a:off x="571499" y="1581833"/>
            <a:ext cx="10963276" cy="709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n-US">
                <a:effectLst/>
                <a:latin typeface="Raleway"/>
                <a:ea typeface="MS Mincho"/>
                <a:cs typeface="Arial"/>
              </a:rPr>
              <a:t>Supported Attachment could also occur </a:t>
            </a:r>
            <a:r>
              <a:rPr lang="en-US" b="1">
                <a:effectLst/>
                <a:latin typeface="Raleway"/>
                <a:ea typeface="MS Mincho"/>
                <a:cs typeface="Arial"/>
              </a:rPr>
              <a:t>after</a:t>
            </a:r>
            <a:r>
              <a:rPr lang="en-US">
                <a:effectLst/>
                <a:latin typeface="Raleway"/>
                <a:ea typeface="MS Mincho"/>
                <a:cs typeface="Arial"/>
              </a:rPr>
              <a:t> a patient is matched with a primary care clinician (but before their first visit</a:t>
            </a:r>
            <a:r>
              <a:rPr lang="en-CA">
                <a:latin typeface="Raleway"/>
                <a:ea typeface="MS Mincho"/>
                <a:cs typeface="Arial"/>
              </a:rPr>
              <a:t>)</a:t>
            </a:r>
            <a:endParaRPr lang="en-CA">
              <a:effectLst/>
              <a:latin typeface="Raleway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56840-4C79-5C33-9FA9-F9AFE07E1273}"/>
              </a:ext>
            </a:extLst>
          </p:cNvPr>
          <p:cNvSpPr txBox="1"/>
          <p:nvPr/>
        </p:nvSpPr>
        <p:spPr>
          <a:xfrm>
            <a:off x="571499" y="2504159"/>
            <a:ext cx="2819401" cy="32337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6000"/>
              </a:lnSpc>
              <a:spcAft>
                <a:spcPts val="800"/>
              </a:spcAft>
              <a:defRPr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defRPr>
            </a:lvl1pPr>
          </a:lstStyle>
          <a:p>
            <a:r>
              <a:rPr lang="en-US" sz="1600">
                <a:cs typeface="+mn-cs"/>
              </a:rPr>
              <a:t>Supported Attachment after matching: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cs typeface="+mn-cs"/>
              </a:rPr>
              <a:t>Helps to ensure patients are better prepared for their initial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cs typeface="+mn-cs"/>
              </a:rPr>
              <a:t>Reduces administrative burden on primary care clinicians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cs typeface="+mn-cs"/>
              </a:rPr>
              <a:t>Supports smoother attachment. </a:t>
            </a:r>
            <a:endParaRPr lang="en-CA" sz="16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4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CCC4-2386-224A-C307-C0602428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Raleway" pitchFamily="2" charset="0"/>
              </a:rPr>
              <a:t>Funding to Support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E6775-0C16-B441-FB52-C6EF55F2CDA7}"/>
              </a:ext>
            </a:extLst>
          </p:cNvPr>
          <p:cNvSpPr txBox="1"/>
          <p:nvPr/>
        </p:nvSpPr>
        <p:spPr>
          <a:xfrm>
            <a:off x="533400" y="1489950"/>
            <a:ext cx="1072515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US">
                <a:latin typeface="Raleway"/>
              </a:rPr>
              <a:t>The primary purpose of Supported Attachment funding is to support staffing to deliver services. Other eligible expenses to support implementation include: 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767BCF-FC79-F181-56B1-55774CA42334}"/>
              </a:ext>
            </a:extLst>
          </p:cNvPr>
          <p:cNvSpPr txBox="1"/>
          <p:nvPr/>
        </p:nvSpPr>
        <p:spPr>
          <a:xfrm>
            <a:off x="847725" y="2308027"/>
            <a:ext cx="100965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Raleway" panose="00000500000000000000" pitchFamily="50" charset="0"/>
              </a:rPr>
              <a:t>Digital enablers </a:t>
            </a:r>
            <a:r>
              <a:rPr lang="en-US">
                <a:latin typeface="Raleway" panose="00000500000000000000" pitchFamily="50" charset="0"/>
              </a:rPr>
              <a:t>such as developing form templates, enabling EMR interoperability, and acquiring software for data collection.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Raleway"/>
              </a:rPr>
              <a:t>Legal costs </a:t>
            </a:r>
            <a:r>
              <a:rPr lang="en-US">
                <a:latin typeface="Raleway"/>
              </a:rPr>
              <a:t>for establishing data-sharing agreements among primary care practices are allowed.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Raleway" panose="00000500000000000000" pitchFamily="50" charset="0"/>
              </a:rPr>
              <a:t>Translation and interpretation services </a:t>
            </a:r>
            <a:r>
              <a:rPr lang="en-US">
                <a:latin typeface="Raleway" panose="00000500000000000000" pitchFamily="50" charset="0"/>
              </a:rPr>
              <a:t>to promote equitable care delivery.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Raleway" panose="00000500000000000000" pitchFamily="50" charset="0"/>
              </a:rPr>
              <a:t>Start-up costs </a:t>
            </a:r>
            <a:r>
              <a:rPr lang="en-US">
                <a:latin typeface="Raleway" panose="00000500000000000000" pitchFamily="50" charset="0"/>
              </a:rPr>
              <a:t>such as laptops, EMR licensing fees, and procuring necessary supplies.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Raleway"/>
              </a:rPr>
              <a:t>Communications expenses</a:t>
            </a:r>
            <a:r>
              <a:rPr lang="en-US">
                <a:latin typeface="Raleway"/>
              </a:rPr>
              <a:t>, including printing consent forms and promotional materials amongst patients and providers.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81461-A7BD-8279-A9AB-2522E64CFB1C}"/>
              </a:ext>
            </a:extLst>
          </p:cNvPr>
          <p:cNvSpPr txBox="1"/>
          <p:nvPr/>
        </p:nvSpPr>
        <p:spPr>
          <a:xfrm>
            <a:off x="533400" y="5948742"/>
            <a:ext cx="10988296" cy="47277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i="1">
                <a:latin typeface="Raleway" panose="00000500000000000000" pitchFamily="50" charset="0"/>
              </a:rPr>
              <a:t>OHTs should refer to the 2025/26 TPA Amendment for details on eligible and ineligible expenses.</a:t>
            </a:r>
          </a:p>
        </p:txBody>
      </p:sp>
    </p:spTree>
    <p:extLst>
      <p:ext uri="{BB962C8B-B14F-4D97-AF65-F5344CB8AC3E}">
        <p14:creationId xmlns:p14="http://schemas.microsoft.com/office/powerpoint/2010/main" val="334103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2610-811F-3EE0-97CB-D125F860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 pitchFamily="2" charset="0"/>
              </a:rPr>
              <a:t>Tracking Success</a:t>
            </a:r>
            <a:endParaRPr lang="en-CA">
              <a:latin typeface="Raleway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B0E15-B748-FB4F-4927-BED4A6CDD6B8}"/>
              </a:ext>
            </a:extLst>
          </p:cNvPr>
          <p:cNvSpPr txBox="1"/>
          <p:nvPr/>
        </p:nvSpPr>
        <p:spPr>
          <a:xfrm>
            <a:off x="533400" y="5235199"/>
            <a:ext cx="66929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Raleway" panose="00000500000000000000" pitchFamily="50" charset="0"/>
              </a:rPr>
              <a:t>Data will be analyzed at the provincial-level to inform program improvements. OHTs and PCNs should work together to establish processes and tools for accurate, timely, and well-documented data collection.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B817B-7285-366C-6498-F0C736A62C0A}"/>
              </a:ext>
            </a:extLst>
          </p:cNvPr>
          <p:cNvSpPr txBox="1"/>
          <p:nvPr/>
        </p:nvSpPr>
        <p:spPr>
          <a:xfrm>
            <a:off x="533400" y="1418427"/>
            <a:ext cx="10988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effectLst/>
                <a:latin typeface="Raleway" panose="00000500000000000000" pitchFamily="50" charset="0"/>
                <a:ea typeface="MS Mincho" panose="02020609040205080304" pitchFamily="49" charset="-128"/>
              </a:rPr>
              <a:t>Effective data collection and monitoring supports accountability, informs ongoing quality improvement, and enables responsive service design. OHTs will be required to report bi-monthly on the following locally collected performance measures: </a:t>
            </a:r>
            <a:endParaRPr lang="en-CA" sz="1600">
              <a:latin typeface="Raleway" panose="000005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02D36-EC34-D196-C931-8C0DB3B3D073}"/>
              </a:ext>
            </a:extLst>
          </p:cNvPr>
          <p:cNvSpPr txBox="1"/>
          <p:nvPr/>
        </p:nvSpPr>
        <p:spPr>
          <a:xfrm>
            <a:off x="894427" y="2573774"/>
            <a:ext cx="5314741" cy="2426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The number of patients who receive Supported Attachment services, including</a:t>
            </a:r>
            <a:r>
              <a:rPr lang="en-US" sz="1600"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 the number who were on the HCC waitlist.</a:t>
            </a:r>
            <a:endParaRPr lang="en-CA" sz="1600">
              <a:effectLst/>
              <a:latin typeface="Raleway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The number of clinical and non-clinical resources (i.e., staff) hired for the purposes of implementing and advancing Supported Attachment.</a:t>
            </a:r>
            <a:endParaRPr lang="en-CA" sz="1600">
              <a:effectLst/>
              <a:latin typeface="Raleway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The number of primary care clinicians and teams accessing Supported Attachment.</a:t>
            </a:r>
            <a:endParaRPr lang="en-CA" sz="1600">
              <a:effectLst/>
              <a:latin typeface="Raleway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B2D2DC-5068-929F-1617-630A41940161}"/>
              </a:ext>
            </a:extLst>
          </p:cNvPr>
          <p:cNvSpPr txBox="1">
            <a:spLocks/>
          </p:cNvSpPr>
          <p:nvPr/>
        </p:nvSpPr>
        <p:spPr>
          <a:xfrm>
            <a:off x="7889787" y="2497752"/>
            <a:ext cx="3483063" cy="3579198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System Font Regular"/>
              <a:buChar char="⁃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System Font Regular"/>
              <a:buChar char="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System Font Regular"/>
              <a:buChar char="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en-US" sz="1400">
                <a:latin typeface="Raleway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In addition to data reporting, as a requirement of the OHT TPA amendment, OHTs will be required to report on the following:</a:t>
            </a:r>
            <a:endParaRPr lang="en-CA" sz="1400">
              <a:latin typeface="Raleway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aleway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Supported Attachment Implementation Plan and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aleway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Financial Reports and Progress/Year-End Reports</a:t>
            </a:r>
          </a:p>
          <a:p>
            <a:r>
              <a:rPr lang="en-US" sz="1400">
                <a:latin typeface="Raleway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Reporting templates will be provided by Ontario Health.</a:t>
            </a:r>
            <a:endParaRPr lang="en-CA" sz="1400">
              <a:latin typeface="Raleway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8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8266-ED68-8134-D2F9-289BDE29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 pitchFamily="2" charset="0"/>
              </a:rPr>
              <a:t>Implementation Support</a:t>
            </a:r>
            <a:endParaRPr lang="en-CA">
              <a:latin typeface="Raleway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90BC6-D040-54E8-9169-02791E58D0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2450" y="1504950"/>
            <a:ext cx="11087100" cy="4533900"/>
          </a:xfrm>
        </p:spPr>
        <p:txBody>
          <a:bodyPr/>
          <a:lstStyle/>
          <a:p>
            <a:pPr marL="82550">
              <a:spcAft>
                <a:spcPts val="600"/>
              </a:spcAft>
            </a:pPr>
            <a:r>
              <a:rPr lang="en-US" b="1">
                <a:latin typeface="Raleway"/>
              </a:rPr>
              <a:t>Ontario Health Regional Points of Contact</a:t>
            </a:r>
          </a:p>
          <a:p>
            <a:pPr marL="1171575" lvl="1" indent="-349250">
              <a:buFont typeface="Courier New" panose="02070309020205020404" pitchFamily="49" charset="0"/>
              <a:buChar char="o"/>
            </a:pPr>
            <a:r>
              <a:rPr lang="en-CA">
                <a:latin typeface="Raleway"/>
              </a:rPr>
              <a:t>OH Central: Amy Khan</a:t>
            </a:r>
          </a:p>
          <a:p>
            <a:pPr marL="1171575" lvl="1" indent="-349250">
              <a:buFont typeface="Courier New" panose="02070309020205020404" pitchFamily="49" charset="0"/>
              <a:buChar char="o"/>
            </a:pPr>
            <a:r>
              <a:rPr lang="en-CA">
                <a:latin typeface="Raleway"/>
              </a:rPr>
              <a:t>OH East: Laurel Hoard</a:t>
            </a:r>
            <a:endParaRPr lang="en-US">
              <a:latin typeface="Raleway"/>
            </a:endParaRPr>
          </a:p>
          <a:p>
            <a:pPr marL="1171575" lvl="1" indent="-349250">
              <a:buFont typeface="Courier New" panose="02070309020205020404" pitchFamily="49" charset="0"/>
              <a:buChar char="o"/>
            </a:pPr>
            <a:r>
              <a:rPr lang="en-CA">
                <a:latin typeface="Raleway"/>
              </a:rPr>
              <a:t>OH Northeast: Lynne Kinuthia/Laura Boston</a:t>
            </a:r>
          </a:p>
          <a:p>
            <a:pPr marL="1171575" lvl="1" indent="-349250">
              <a:buFont typeface="Courier New" panose="02070309020205020404" pitchFamily="49" charset="0"/>
              <a:buChar char="o"/>
            </a:pPr>
            <a:r>
              <a:rPr lang="en-CA">
                <a:latin typeface="Raleway"/>
              </a:rPr>
              <a:t>OH Northwest: Kiirsti Stilla</a:t>
            </a:r>
          </a:p>
          <a:p>
            <a:pPr marL="1171575" lvl="1" indent="-349250">
              <a:buFont typeface="Courier New" panose="02070309020205020404" pitchFamily="49" charset="0"/>
              <a:buChar char="o"/>
            </a:pPr>
            <a:r>
              <a:rPr lang="en-CA">
                <a:latin typeface="Raleway"/>
              </a:rPr>
              <a:t>OH Toronto: Madeleine Morgenstern</a:t>
            </a:r>
          </a:p>
          <a:p>
            <a:pPr marL="1171575" lvl="1" indent="-349250">
              <a:buFont typeface="Courier New" panose="02070309020205020404" pitchFamily="49" charset="0"/>
              <a:buChar char="o"/>
            </a:pPr>
            <a:r>
              <a:rPr lang="en-CA">
                <a:latin typeface="Raleway"/>
              </a:rPr>
              <a:t>OH West: Jennifer Peckitt</a:t>
            </a:r>
          </a:p>
          <a:p>
            <a:pPr marL="365125"/>
            <a:endParaRPr lang="en-CA" sz="2400">
              <a:latin typeface="Raleway"/>
            </a:endParaRPr>
          </a:p>
          <a:p>
            <a:pPr>
              <a:spcAft>
                <a:spcPts val="0"/>
              </a:spcAft>
            </a:pPr>
            <a:r>
              <a:rPr lang="en-CA" b="1">
                <a:latin typeface="Raleway"/>
              </a:rPr>
              <a:t>Additional Key Contacts </a:t>
            </a:r>
          </a:p>
          <a:p>
            <a:pPr>
              <a:spcAft>
                <a:spcPts val="0"/>
              </a:spcAft>
            </a:pPr>
            <a:r>
              <a:rPr lang="en-CA" sz="2000" i="1">
                <a:latin typeface="Raleway"/>
              </a:rPr>
              <a:t>Contact details in the Supported Attachment Guidance Appendix</a:t>
            </a:r>
          </a:p>
          <a:p>
            <a:pPr marL="714375" indent="-3492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aleway"/>
              </a:rPr>
              <a:t>Ontario Health Regional Digital Leads</a:t>
            </a:r>
          </a:p>
          <a:p>
            <a:pPr marL="714375" indent="-3492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aleway"/>
              </a:rPr>
              <a:t>Ontario Health Regional Equity Teams</a:t>
            </a:r>
          </a:p>
          <a:p>
            <a:pPr marL="714375" indent="-3492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aleway"/>
              </a:rPr>
              <a:t>OHT Central Program of Support Partners (including RISE PHM Coaches</a:t>
            </a:r>
            <a:r>
              <a:rPr lang="en-CA">
                <a:latin typeface="Raleway"/>
              </a:rPr>
              <a:t>)</a:t>
            </a:r>
            <a:endParaRPr lang="en-US">
              <a:latin typeface="Raleway"/>
            </a:endParaRP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25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66EAF-B0AD-B17C-A2CD-DA57D86BA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F860F-C26B-DF00-2BD8-C2B09B7DA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257" y="1322505"/>
            <a:ext cx="5638800" cy="2944693"/>
          </a:xfrm>
        </p:spPr>
        <p:txBody>
          <a:bodyPr/>
          <a:lstStyle/>
          <a:p>
            <a:r>
              <a:rPr lang="en-CA" sz="3600" b="1">
                <a:latin typeface="Raleway" panose="00000500000000000000" pitchFamily="50" charset="0"/>
              </a:rPr>
              <a:t>Overview of the 2025/26 OHT TPA Amendment</a:t>
            </a:r>
            <a:br>
              <a:rPr lang="en-CA" sz="3600" b="1">
                <a:latin typeface="Raleway" panose="00000500000000000000" pitchFamily="50" charset="0"/>
              </a:rPr>
            </a:br>
            <a:br>
              <a:rPr lang="en-CA" sz="4000" b="1">
                <a:solidFill>
                  <a:srgbClr val="000000"/>
                </a:solidFill>
                <a:latin typeface="Raleway"/>
              </a:rPr>
            </a:br>
            <a:r>
              <a:rPr lang="en-US" sz="2800" b="1">
                <a:latin typeface="Raleway" pitchFamily="2" charset="0"/>
              </a:rPr>
              <a:t>Fredrika Scarth</a:t>
            </a:r>
            <a:r>
              <a:rPr lang="en-US" sz="2800">
                <a:latin typeface="Raleway" pitchFamily="2" charset="0"/>
              </a:rPr>
              <a:t>, </a:t>
            </a:r>
            <a:r>
              <a:rPr lang="en-US" sz="2800" i="1">
                <a:latin typeface="Raleway" pitchFamily="2" charset="0"/>
              </a:rPr>
              <a:t>Vice President, Integrated Care</a:t>
            </a:r>
            <a:r>
              <a:rPr lang="en-US" sz="2800">
                <a:latin typeface="Raleway" pitchFamily="2" charset="0"/>
              </a:rPr>
              <a:t>​, Ontario Health</a:t>
            </a:r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292363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3AE8-A7EB-7A21-D3CA-49337E83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Raleway" pitchFamily="2" charset="0"/>
              </a:rPr>
              <a:t>2025/26 OHT TPA Amendment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A503F-2A95-3165-CB87-AD8EB9225E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2450" y="1514475"/>
            <a:ext cx="11087100" cy="45339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sz="1600" b="1" u="sng">
                <a:latin typeface="Raleway"/>
                <a:ea typeface="Calibri"/>
                <a:cs typeface="Calibri"/>
              </a:rPr>
              <a:t>All OHT Updates</a:t>
            </a:r>
          </a:p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1600">
                <a:latin typeface="Raleway"/>
                <a:ea typeface="Calibri"/>
                <a:cs typeface="Calibri"/>
              </a:rPr>
              <a:t>Funding to support implementation of Supported Attachment.</a:t>
            </a:r>
          </a:p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1600">
                <a:latin typeface="Raleway"/>
                <a:ea typeface="Calibri"/>
                <a:cs typeface="Calibri"/>
              </a:rPr>
              <a:t>There is no longer a requirement to submit 25/26 </a:t>
            </a:r>
            <a:r>
              <a:rPr lang="en-US" sz="1600" err="1">
                <a:latin typeface="Raleway"/>
                <a:ea typeface="Calibri"/>
                <a:cs typeface="Calibri"/>
              </a:rPr>
              <a:t>cQIP</a:t>
            </a:r>
            <a:r>
              <a:rPr lang="en-US" sz="1600">
                <a:latin typeface="Raleway"/>
                <a:ea typeface="Calibri"/>
                <a:cs typeface="Calibri"/>
              </a:rPr>
              <a:t> Progress Reports in Navigator by March 31, 2026. </a:t>
            </a:r>
          </a:p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1600">
                <a:latin typeface="Raleway"/>
                <a:ea typeface="Calibri"/>
                <a:cs typeface="Calibri"/>
              </a:rPr>
              <a:t>Requirement to track patients supported by Chronic Disease Prevention and Management (CDPM) models of care. </a:t>
            </a:r>
          </a:p>
          <a:p>
            <a:pPr>
              <a:spcAft>
                <a:spcPts val="1500"/>
              </a:spcAft>
            </a:pPr>
            <a:r>
              <a:rPr lang="en-US" sz="1600" b="1" u="sng">
                <a:latin typeface="Raleway"/>
                <a:ea typeface="Calibri"/>
                <a:cs typeface="Calibri"/>
              </a:rPr>
              <a:t>Updates for Select OHTs</a:t>
            </a:r>
          </a:p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1600">
                <a:latin typeface="Raleway"/>
                <a:ea typeface="Calibri"/>
                <a:cs typeface="Calibri"/>
              </a:rPr>
              <a:t>Requirement to identify and report unique patients supported by CDPM models of care to OH. </a:t>
            </a:r>
            <a:r>
              <a:rPr lang="en-US" sz="1600" i="1">
                <a:latin typeface="Raleway"/>
                <a:ea typeface="Calibri"/>
                <a:cs typeface="Calibri"/>
              </a:rPr>
              <a:t>Initial 12 OHTs only.</a:t>
            </a:r>
            <a:endParaRPr lang="en-US" sz="1600">
              <a:latin typeface="Raleway"/>
              <a:ea typeface="Calibri"/>
              <a:cs typeface="Calibri"/>
            </a:endParaRPr>
          </a:p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1600">
                <a:latin typeface="Raleway"/>
                <a:ea typeface="Calibri"/>
                <a:cs typeface="Calibri"/>
              </a:rPr>
              <a:t>Initial 12 OHTs and OHTs implementing Integrated Clinical Pathways (ICPs) are no longer required to identify a lead Health Information Custodian (HIC) to collect data on behalf of partner organizations. Multiple HSPs will directly collect and submit enrolment data to OH through a Data Sharing Portal.</a:t>
            </a:r>
          </a:p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1600">
                <a:latin typeface="Raleway"/>
                <a:ea typeface="Calibri"/>
                <a:cs typeface="Calibri"/>
              </a:rPr>
              <a:t>Funding to support select Initial 12 OHTs to participate in an advisory capacity in the development of the provincial cyber security strategy for primary care. </a:t>
            </a:r>
          </a:p>
          <a:p>
            <a:endParaRPr lang="en-CA" sz="1600"/>
          </a:p>
        </p:txBody>
      </p:sp>
    </p:spTree>
    <p:extLst>
      <p:ext uri="{BB962C8B-B14F-4D97-AF65-F5344CB8AC3E}">
        <p14:creationId xmlns:p14="http://schemas.microsoft.com/office/powerpoint/2010/main" val="1918932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6EC14-38AB-D1A8-E474-5189E0A77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4929E-5834-B35F-9FF3-4BCC5038F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713" y="854422"/>
            <a:ext cx="10849575" cy="5644349"/>
          </a:xfrm>
        </p:spPr>
        <p:txBody>
          <a:bodyPr/>
          <a:lstStyle/>
          <a:p>
            <a:r>
              <a:rPr lang="en-US" sz="3600" b="1">
                <a:latin typeface="Raleway"/>
              </a:rPr>
              <a:t>Facilitated Q&amp;A</a:t>
            </a:r>
            <a:endParaRPr lang="en-US" sz="3600" b="1"/>
          </a:p>
          <a:p>
            <a:endParaRPr lang="en-US" sz="2800" b="1">
              <a:latin typeface="Raleway" pitchFamily="2" charset="0"/>
            </a:endParaRPr>
          </a:p>
          <a:p>
            <a:r>
              <a:rPr lang="en-US" sz="2000" b="1">
                <a:latin typeface="Raleway" pitchFamily="2" charset="0"/>
              </a:rPr>
              <a:t>Facilitator: </a:t>
            </a:r>
          </a:p>
          <a:p>
            <a:endParaRPr lang="en-US" sz="2000" b="1">
              <a:latin typeface="Raleway" pitchFamily="2" charset="0"/>
            </a:endParaRPr>
          </a:p>
          <a:p>
            <a:r>
              <a:rPr lang="en-US" sz="2000" b="1">
                <a:latin typeface="Raleway" pitchFamily="2" charset="0"/>
              </a:rPr>
              <a:t>Meaghan Cunningham</a:t>
            </a:r>
            <a:r>
              <a:rPr lang="en-US" sz="2000" b="1" i="1">
                <a:latin typeface="Raleway" pitchFamily="2" charset="0"/>
              </a:rPr>
              <a:t>, </a:t>
            </a:r>
            <a:r>
              <a:rPr lang="en-US" sz="2000" i="1">
                <a:latin typeface="Raleway" pitchFamily="2" charset="0"/>
              </a:rPr>
              <a:t>Director, OHT Implementation, Ontario Health</a:t>
            </a:r>
          </a:p>
          <a:p>
            <a:endParaRPr lang="en-US" sz="2800" i="1">
              <a:latin typeface="Raleway" pitchFamily="2" charset="0"/>
            </a:endParaRPr>
          </a:p>
          <a:p>
            <a:r>
              <a:rPr lang="en-US" sz="2000" b="1">
                <a:latin typeface="Raleway" pitchFamily="2" charset="0"/>
              </a:rPr>
              <a:t>Panelists: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latin typeface="Raleway" pitchFamily="2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>
                <a:latin typeface="Raleway"/>
              </a:rPr>
              <a:t>Allison Costello</a:t>
            </a:r>
            <a:r>
              <a:rPr lang="en-US" sz="2000">
                <a:latin typeface="Raleway"/>
              </a:rPr>
              <a:t>,</a:t>
            </a:r>
            <a:r>
              <a:rPr lang="en-US" sz="2000">
                <a:latin typeface="Raleway"/>
                <a:ea typeface="Calibri"/>
                <a:cs typeface="Calibri"/>
              </a:rPr>
              <a:t> </a:t>
            </a:r>
            <a:r>
              <a:rPr lang="en-US" sz="2000" i="1">
                <a:latin typeface="Raleway"/>
                <a:ea typeface="Calibri"/>
                <a:cs typeface="Calibri"/>
              </a:rPr>
              <a:t>Director, OHT Policy and Operations Branch, Ministry of Health  </a:t>
            </a:r>
            <a:endParaRPr lang="en-US" sz="2000" i="1">
              <a:ea typeface="Calibri"/>
              <a:cs typeface="Calibri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>
                <a:latin typeface="Raleway"/>
                <a:ea typeface="Calibri"/>
                <a:cs typeface="Calibri"/>
              </a:rPr>
              <a:t>Fredrika Scarth</a:t>
            </a:r>
            <a:r>
              <a:rPr lang="en-US" sz="2000">
                <a:latin typeface="Raleway"/>
                <a:ea typeface="Calibri"/>
                <a:cs typeface="Calibri"/>
              </a:rPr>
              <a:t>, </a:t>
            </a:r>
            <a:r>
              <a:rPr lang="en-US" sz="2000" i="1">
                <a:latin typeface="Raleway"/>
                <a:ea typeface="Calibri"/>
                <a:cs typeface="Calibri"/>
              </a:rPr>
              <a:t>Vice President, Integrated Care, Ontario Health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>
                <a:latin typeface="Raleway"/>
                <a:ea typeface="Calibri"/>
                <a:cs typeface="Calibri"/>
              </a:rPr>
              <a:t>Dr. Brian McKenna</a:t>
            </a:r>
            <a:r>
              <a:rPr lang="en-US" sz="2000">
                <a:latin typeface="Raleway"/>
                <a:ea typeface="Calibri"/>
                <a:cs typeface="Calibri"/>
              </a:rPr>
              <a:t>, </a:t>
            </a:r>
            <a:r>
              <a:rPr lang="en-US" sz="2000" i="1">
                <a:latin typeface="Raleway"/>
                <a:ea typeface="Calibri"/>
                <a:cs typeface="Calibri"/>
              </a:rPr>
              <a:t>Regional Primary Care Clinical Lead, Ontario Health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>
                <a:latin typeface="Raleway"/>
                <a:ea typeface="Calibri"/>
                <a:cs typeface="Calibri"/>
              </a:rPr>
              <a:t>Aruna Mitra</a:t>
            </a:r>
            <a:r>
              <a:rPr lang="en-US" sz="2000">
                <a:latin typeface="Raleway"/>
                <a:ea typeface="Calibri"/>
                <a:cs typeface="Calibri"/>
              </a:rPr>
              <a:t>, </a:t>
            </a:r>
            <a:r>
              <a:rPr lang="en-US" sz="2000" i="1">
                <a:latin typeface="Raleway"/>
                <a:ea typeface="+mn-lt"/>
                <a:cs typeface="+mn-lt"/>
              </a:rPr>
              <a:t>Director, Patient Services, Ontario Health </a:t>
            </a:r>
            <a:r>
              <a:rPr lang="en-US" sz="2000" i="1" err="1">
                <a:latin typeface="Raleway"/>
                <a:ea typeface="+mn-lt"/>
                <a:cs typeface="+mn-lt"/>
              </a:rPr>
              <a:t>atHome</a:t>
            </a:r>
            <a:endParaRPr lang="en-US" sz="2000" i="1">
              <a:latin typeface="Raleway"/>
            </a:endParaRPr>
          </a:p>
          <a:p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81788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D27EA-7AD1-E2F1-4200-90D6D8A95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D405-CD99-77FC-F850-6709B79D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Raleway"/>
                <a:ea typeface="+mn-ea"/>
                <a:cs typeface="Calibri"/>
              </a:rPr>
              <a:t>Questions</a:t>
            </a:r>
            <a:endParaRPr lang="en-CA" sz="4400">
              <a:latin typeface="Raleway"/>
              <a:ea typeface="+mn-ea"/>
              <a:cs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5EB4D09-B687-FC30-E5BE-233D75D8D0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1692612"/>
            <a:ext cx="10856058" cy="3723449"/>
          </a:xfrm>
        </p:spPr>
        <p:txBody>
          <a:bodyPr vert="horz" lIns="0" tIns="0" rIns="0" bIns="0" numCol="1" spcCol="457200" rtlCol="0" anchor="t">
            <a:noAutofit/>
          </a:bodyPr>
          <a:lstStyle/>
          <a:p>
            <a:pPr marL="444500" lvl="1" indent="-266700">
              <a:buFont typeface="Arial" panose="020B0604020202020204" pitchFamily="34" charset="0"/>
              <a:buChar char="•"/>
            </a:pPr>
            <a:endParaRPr lang="en-US">
              <a:latin typeface="Raleway"/>
            </a:endParaRPr>
          </a:p>
          <a:p>
            <a:pPr lvl="1" indent="0">
              <a:buNone/>
            </a:pPr>
            <a:endParaRPr lang="en-US">
              <a:latin typeface="Raleway" pitchFamily="2" charset="0"/>
            </a:endParaRPr>
          </a:p>
          <a:p>
            <a:pPr marL="10287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Raleway"/>
              </a:rPr>
              <a:t>Questions can be submitted through the Q&amp;A box: </a:t>
            </a:r>
          </a:p>
          <a:p>
            <a:pPr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>
                <a:latin typeface="Raleway"/>
              </a:rPr>
              <a:t> </a:t>
            </a:r>
          </a:p>
          <a:p>
            <a:pPr marL="10287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Raleway" pitchFamily="2" charset="0"/>
              </a:rPr>
              <a:t>Due to limited time, unanswered questions should be advanced Ontario Health Regional Points of Contact.</a:t>
            </a:r>
          </a:p>
          <a:p>
            <a:pPr marL="10287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latin typeface="Raleway" pitchFamily="2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solidFill>
                <a:srgbClr val="FF0000"/>
              </a:solidFill>
              <a:latin typeface="Raleway" pitchFamily="2" charset="0"/>
            </a:endParaRPr>
          </a:p>
          <a:p>
            <a:pPr lvl="2" indent="0">
              <a:buNone/>
            </a:pPr>
            <a:endParaRPr lang="en-US" sz="2000">
              <a:latin typeface="Raleway" pitchFamily="2" charset="0"/>
            </a:endParaRPr>
          </a:p>
          <a:p>
            <a:pPr marL="444500" lvl="1" indent="-266700">
              <a:buFont typeface="Arial" panose="020B0604020202020204" pitchFamily="34" charset="0"/>
              <a:buChar char="•"/>
            </a:pPr>
            <a:endParaRPr lang="en-US">
              <a:highlight>
                <a:srgbClr val="FFFF00"/>
              </a:highlight>
              <a:latin typeface="Raleway" pitchFamily="2" charset="0"/>
            </a:endParaRPr>
          </a:p>
          <a:p>
            <a:r>
              <a:rPr lang="en-US" sz="2000" b="1">
                <a:latin typeface="Raleway"/>
              </a:rPr>
              <a:t>	</a:t>
            </a:r>
            <a:endParaRPr lang="en-CA" sz="2000" b="1">
              <a:latin typeface="Raleway"/>
            </a:endParaRPr>
          </a:p>
        </p:txBody>
      </p:sp>
      <p:pic>
        <p:nvPicPr>
          <p:cNvPr id="1026" name="Picture 2" descr="New “Q&amp;A” Feature for Meetings – The VCU Zoom Blog">
            <a:extLst>
              <a:ext uri="{FF2B5EF4-FFF2-40B4-BE49-F238E27FC236}">
                <a16:creationId xmlns:a16="http://schemas.microsoft.com/office/drawing/2014/main" id="{604ECC35-575E-22C9-12E5-0B91D606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71" y="1956070"/>
            <a:ext cx="2638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9A78E6C-70EC-BBB1-E10A-5002B015BBB5}"/>
              </a:ext>
            </a:extLst>
          </p:cNvPr>
          <p:cNvSpPr/>
          <p:nvPr/>
        </p:nvSpPr>
        <p:spPr>
          <a:xfrm>
            <a:off x="8746390" y="2162329"/>
            <a:ext cx="711200" cy="50188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D607-14EE-410C-E3D6-D2DEB87B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/>
                <a:ea typeface="Calibri"/>
                <a:cs typeface="Calibri"/>
              </a:rPr>
              <a:t>Land Acknowledgement</a:t>
            </a:r>
            <a:endParaRPr lang="en-US">
              <a:latin typeface="Raleway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5C249-47C8-310A-1037-41A0349F6F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cky shore with trees in the background&#10;&#10;AI-generated content may be incorrect.">
            <a:extLst>
              <a:ext uri="{FF2B5EF4-FFF2-40B4-BE49-F238E27FC236}">
                <a16:creationId xmlns:a16="http://schemas.microsoft.com/office/drawing/2014/main" id="{D11BFD80-8BB5-916D-3025-D87D9CD58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711712"/>
            <a:ext cx="110871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01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B4600-71C7-7306-1D0F-B4A1C5C62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E96DD-481E-88BB-7246-0DE46E43A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180994"/>
            <a:ext cx="5540829" cy="2944693"/>
          </a:xfrm>
        </p:spPr>
        <p:txBody>
          <a:bodyPr/>
          <a:lstStyle/>
          <a:p>
            <a:r>
              <a:rPr lang="en-CA" sz="4000" b="1">
                <a:latin typeface="Raleway" panose="00000500000000000000" pitchFamily="50" charset="0"/>
              </a:rPr>
              <a:t>Next Steps &amp; Closing Remarks</a:t>
            </a:r>
            <a:br>
              <a:rPr lang="en-CA" sz="4400" b="1" i="1">
                <a:solidFill>
                  <a:srgbClr val="509CAE"/>
                </a:solidFill>
                <a:latin typeface="Raleway" panose="00000500000000000000" pitchFamily="50" charset="0"/>
              </a:rPr>
            </a:br>
            <a:br>
              <a:rPr lang="en-CA" sz="4400" b="1" i="1">
                <a:solidFill>
                  <a:srgbClr val="509CAE"/>
                </a:solidFill>
                <a:latin typeface="Raleway" panose="00000500000000000000" pitchFamily="50" charset="0"/>
              </a:rPr>
            </a:br>
            <a:r>
              <a:rPr lang="en-US" sz="2800" b="1">
                <a:latin typeface="Raleway" pitchFamily="2" charset="0"/>
              </a:rPr>
              <a:t>Fredrika Scarth</a:t>
            </a:r>
            <a:r>
              <a:rPr lang="en-US" sz="2800">
                <a:latin typeface="Raleway" pitchFamily="2" charset="0"/>
              </a:rPr>
              <a:t>, </a:t>
            </a:r>
            <a:r>
              <a:rPr lang="en-US" sz="2800" i="1">
                <a:latin typeface="Raleway" pitchFamily="2" charset="0"/>
              </a:rPr>
              <a:t>Vice President, Integrated Care</a:t>
            </a:r>
            <a:r>
              <a:rPr lang="en-US" sz="2800">
                <a:latin typeface="Raleway" pitchFamily="2" charset="0"/>
              </a:rPr>
              <a:t>​, Ontario Health</a:t>
            </a:r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2409499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211D-0E4C-1EF1-1118-DB97EE7C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/>
              </a:rPr>
              <a:t>Next Steps &amp; Closing Remarks 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5C9F0-F587-28DF-4915-293CDBFDCC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Raleway" pitchFamily="2" charset="0"/>
              </a:rPr>
              <a:t>The </a:t>
            </a:r>
            <a:r>
              <a:rPr lang="en-US" sz="2000" b="1">
                <a:latin typeface="Raleway" pitchFamily="2" charset="0"/>
              </a:rPr>
              <a:t>Supported Attachment Guidance</a:t>
            </a:r>
            <a:r>
              <a:rPr lang="en-US" sz="2000">
                <a:latin typeface="Raleway" pitchFamily="2" charset="0"/>
              </a:rPr>
              <a:t> will be sent to OHTs and PCNs via OH Regions in the coming days. </a:t>
            </a:r>
          </a:p>
          <a:p>
            <a:pPr marL="285750" indent="-285750">
              <a:spcBef>
                <a:spcPts val="120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2000">
                <a:latin typeface="Raleway" pitchFamily="2" charset="0"/>
              </a:rPr>
              <a:t>A recording of today's webinar and the slide presentation will soon be made available. </a:t>
            </a:r>
          </a:p>
          <a:p>
            <a:pPr marL="285750" indent="-285750">
              <a:spcBef>
                <a:spcPts val="120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2000">
                <a:latin typeface="Raleway" pitchFamily="2" charset="0"/>
              </a:rPr>
              <a:t>Questions continue to be welcomed to the </a:t>
            </a:r>
            <a:r>
              <a:rPr lang="en-US" sz="2000">
                <a:latin typeface="Raleway" pitchFamily="2" charset="0"/>
                <a:hlinkClick r:id="rId2"/>
              </a:rPr>
              <a:t>ontariohealthteams@ontariohealth.ca</a:t>
            </a:r>
            <a:r>
              <a:rPr lang="en-US" sz="2000">
                <a:latin typeface="Raleway" pitchFamily="2" charset="0"/>
              </a:rPr>
              <a:t> mailbox and please copy your OH regional point of contact.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latin typeface="Raleway"/>
            </a:endParaRPr>
          </a:p>
          <a:p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7673C-922B-2021-85AF-0A642EA64152}"/>
              </a:ext>
            </a:extLst>
          </p:cNvPr>
          <p:cNvSpPr txBox="1"/>
          <p:nvPr/>
        </p:nvSpPr>
        <p:spPr>
          <a:xfrm>
            <a:off x="533399" y="5866370"/>
            <a:ext cx="11236813" cy="5391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en-US" sz="2400" b="1" i="1"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Thank you for participating in today’s webinar</a:t>
            </a:r>
            <a:endParaRPr lang="en-CA" sz="2400" b="1" i="1">
              <a:effectLst/>
              <a:latin typeface="Raleway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8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C7AD-CCDE-473F-67BD-CE1B2422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Raleway"/>
                <a:ea typeface="+mn-ea"/>
                <a:cs typeface="Calibri"/>
              </a:rPr>
              <a:t>Webinar Logistics</a:t>
            </a:r>
            <a:endParaRPr lang="en-CA" sz="4400">
              <a:latin typeface="Raleway"/>
              <a:ea typeface="+mn-ea"/>
              <a:cs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E50EA5-7EC5-E207-BA37-C04719E14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1692612"/>
            <a:ext cx="10856058" cy="3723449"/>
          </a:xfrm>
        </p:spPr>
        <p:txBody>
          <a:bodyPr vert="horz" lIns="0" tIns="0" rIns="0" bIns="0" numCol="1" spcCol="457200" rtlCol="0" anchor="t">
            <a:noAutofit/>
          </a:bodyPr>
          <a:lstStyle/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>
                <a:latin typeface="Raleway"/>
              </a:rPr>
              <a:t>This session will be recorded and a link to the recording will be circulated post meeting, along with meeting materials and the Health Care Connect Guidance document.</a:t>
            </a:r>
            <a:br>
              <a:rPr lang="en-US">
                <a:latin typeface="Raleway"/>
              </a:rPr>
            </a:br>
            <a:endParaRPr lang="en-US">
              <a:latin typeface="Raleway"/>
            </a:endParaRPr>
          </a:p>
          <a:p>
            <a:pPr lvl="1" indent="0">
              <a:buNone/>
            </a:pPr>
            <a:endParaRPr lang="en-US">
              <a:latin typeface="Raleway" pitchFamily="2" charset="0"/>
            </a:endParaRPr>
          </a:p>
          <a:p>
            <a:pPr marL="444500" lvl="1" indent="-2667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aleway"/>
              </a:rPr>
              <a:t>Please hold your questions until the Q&amp;A portion. </a:t>
            </a:r>
          </a:p>
          <a:p>
            <a:pPr marL="1028700"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Raleway"/>
              </a:rPr>
              <a:t>Questions can be submitted through the Q&amp;A box:  </a:t>
            </a:r>
          </a:p>
          <a:p>
            <a:pPr marL="10287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Raleway" pitchFamily="2" charset="0"/>
              </a:rPr>
              <a:t>Due to limited time, unanswered questions should be advanced to your OH regional point of contact.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solidFill>
                <a:srgbClr val="FF0000"/>
              </a:solidFill>
              <a:latin typeface="Raleway" pitchFamily="2" charset="0"/>
            </a:endParaRPr>
          </a:p>
          <a:p>
            <a:pPr lvl="2" indent="0">
              <a:buNone/>
            </a:pPr>
            <a:endParaRPr lang="en-US" sz="2000">
              <a:latin typeface="Raleway" pitchFamily="2" charset="0"/>
            </a:endParaRPr>
          </a:p>
          <a:p>
            <a:pPr marL="444500" lvl="1" indent="-266700">
              <a:buFont typeface="Arial" panose="020B0604020202020204" pitchFamily="34" charset="0"/>
              <a:buChar char="•"/>
            </a:pPr>
            <a:endParaRPr lang="en-US">
              <a:highlight>
                <a:srgbClr val="FFFF00"/>
              </a:highlight>
              <a:latin typeface="Raleway" pitchFamily="2" charset="0"/>
            </a:endParaRPr>
          </a:p>
          <a:p>
            <a:r>
              <a:rPr lang="en-US" sz="2000" b="1">
                <a:latin typeface="Raleway"/>
              </a:rPr>
              <a:t>	</a:t>
            </a:r>
            <a:endParaRPr lang="en-CA" sz="2000" b="1">
              <a:latin typeface="Raleway"/>
            </a:endParaRPr>
          </a:p>
        </p:txBody>
      </p:sp>
      <p:pic>
        <p:nvPicPr>
          <p:cNvPr id="1026" name="Picture 2" descr="New “Q&amp;A” Feature for Meetings – The VCU Zoom Blog">
            <a:extLst>
              <a:ext uri="{FF2B5EF4-FFF2-40B4-BE49-F238E27FC236}">
                <a16:creationId xmlns:a16="http://schemas.microsoft.com/office/drawing/2014/main" id="{CD618BD8-BBDF-8F87-B595-79BA57C5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7" y="2892012"/>
            <a:ext cx="2638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14D0BA6-BCD4-FC6C-878B-3A47197365ED}"/>
              </a:ext>
            </a:extLst>
          </p:cNvPr>
          <p:cNvSpPr/>
          <p:nvPr/>
        </p:nvSpPr>
        <p:spPr>
          <a:xfrm>
            <a:off x="8714859" y="3336428"/>
            <a:ext cx="711200" cy="50188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3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6D7733A8-17FB-66BD-9A1B-C0C33D2F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/>
                <a:cs typeface="Calibri"/>
              </a:rPr>
              <a:t>Agenda </a:t>
            </a:r>
            <a:endParaRPr lang="en-US">
              <a:latin typeface="Raleway" pitchFamily="2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2E16037-DBE9-0C01-66AC-01CABB1131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395380"/>
              </p:ext>
            </p:extLst>
          </p:nvPr>
        </p:nvGraphicFramePr>
        <p:xfrm>
          <a:off x="533400" y="1555787"/>
          <a:ext cx="11087093" cy="4919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947">
                  <a:extLst>
                    <a:ext uri="{9D8B030D-6E8A-4147-A177-3AD203B41FA5}">
                      <a16:colId xmlns:a16="http://schemas.microsoft.com/office/drawing/2014/main" val="1452005859"/>
                    </a:ext>
                  </a:extLst>
                </a:gridCol>
                <a:gridCol w="2960669">
                  <a:extLst>
                    <a:ext uri="{9D8B030D-6E8A-4147-A177-3AD203B41FA5}">
                      <a16:colId xmlns:a16="http://schemas.microsoft.com/office/drawing/2014/main" val="3286867118"/>
                    </a:ext>
                  </a:extLst>
                </a:gridCol>
                <a:gridCol w="6920477">
                  <a:extLst>
                    <a:ext uri="{9D8B030D-6E8A-4147-A177-3AD203B41FA5}">
                      <a16:colId xmlns:a16="http://schemas.microsoft.com/office/drawing/2014/main" val="4088751978"/>
                    </a:ext>
                  </a:extLst>
                </a:gridCol>
              </a:tblGrid>
              <a:tr h="259658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TIME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Raleway"/>
                        <a:ea typeface="Calibri"/>
                        <a:cs typeface="Times New Roman"/>
                      </a:endParaRPr>
                    </a:p>
                  </a:txBody>
                  <a:tcPr marL="110876" marR="1108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TOPIC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Raleway"/>
                        <a:ea typeface="Calibri"/>
                        <a:cs typeface="Times New Roman"/>
                      </a:endParaRPr>
                    </a:p>
                  </a:txBody>
                  <a:tcPr marL="110876" marR="1108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NAME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Raleway"/>
                        <a:ea typeface="Calibri"/>
                        <a:cs typeface="Times New Roman"/>
                      </a:endParaRPr>
                    </a:p>
                  </a:txBody>
                  <a:tcPr marL="110876" marR="1108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05969"/>
                  </a:ext>
                </a:extLst>
              </a:tr>
              <a:tr h="6191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5 mins</a:t>
                      </a:r>
                    </a:p>
                  </a:txBody>
                  <a:tcPr marL="110876" marR="1108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Land Acknowledgement</a:t>
                      </a:r>
                    </a:p>
                    <a:p>
                      <a:pPr marL="0" marR="0" lv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Webinar Logistics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Meaghan Cunningham</a:t>
                      </a:r>
                      <a:r>
                        <a:rPr 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, Director, OHT Implementation, Ontario Health</a:t>
                      </a:r>
                      <a:endParaRPr lang="en-US" sz="1200" b="1" i="0" u="none" strike="noStrike" kern="1200" noProof="0">
                        <a:solidFill>
                          <a:schemeClr val="tx1"/>
                        </a:solidFill>
                        <a:effectLst/>
                        <a:latin typeface="Raleway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i="0" u="none" strike="noStrike" kern="1200" noProof="0">
                        <a:solidFill>
                          <a:schemeClr val="tx1"/>
                        </a:solidFill>
                        <a:effectLst/>
                        <a:latin typeface="Raleway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Fredrika Scarth, </a:t>
                      </a:r>
                      <a:r>
                        <a:rPr lang="en-US" sz="12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Raleway"/>
                        </a:rPr>
                        <a:t> </a:t>
                      </a:r>
                      <a:r>
                        <a:rPr 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Vice President, Integrated Care, Ontario Health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022989"/>
                  </a:ext>
                </a:extLst>
              </a:tr>
              <a:tr h="10186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10 mins</a:t>
                      </a:r>
                      <a:endParaRPr lang="en-CA" sz="1200" b="0">
                        <a:solidFill>
                          <a:schemeClr val="tx1"/>
                        </a:solidFill>
                        <a:effectLst/>
                        <a:latin typeface="Raleway"/>
                      </a:endParaRPr>
                    </a:p>
                  </a:txBody>
                  <a:tcPr marL="110876" marR="1108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latin typeface="Raleway"/>
                        </a:rPr>
                        <a:t>Opening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The Honourable Sylvia Jones</a:t>
                      </a:r>
                      <a:r>
                        <a:rPr 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, Deputy Premier and Minister of Health</a:t>
                      </a:r>
                      <a:endParaRPr lang="en-US" sz="1200" b="0" i="0" u="none" strike="noStrike" kern="1200" noProof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Betty-Lou Kristy, </a:t>
                      </a:r>
                      <a:r>
                        <a:rPr 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Chair for the Minister's Patient and Family Advisory Council</a:t>
                      </a:r>
                      <a:endParaRPr lang="en-US" sz="1200" b="0" i="0" u="none" strike="noStrike" kern="1200" noProof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Dr. Sacha Bhatia</a:t>
                      </a:r>
                      <a:r>
                        <a:rPr 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, Executive Vice President, Primary &amp; Community-Based Care, Ontario Health</a:t>
                      </a:r>
                      <a:endParaRPr lang="en-CA" sz="1200" b="0" i="0" u="none" strike="noStrike" kern="1200" noProof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393011"/>
                  </a:ext>
                </a:extLst>
              </a:tr>
              <a:tr h="8089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20 mins</a:t>
                      </a:r>
                    </a:p>
                  </a:txBody>
                  <a:tcPr marL="110876" marR="1108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Raleway"/>
                        </a:rPr>
                        <a:t>Overview of Supported </a:t>
                      </a:r>
                      <a:b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Raleway"/>
                        </a:rPr>
                      </a:b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Raleway"/>
                        </a:rPr>
                        <a:t>Attachment Guidance </a:t>
                      </a:r>
                    </a:p>
                    <a:p>
                      <a:pPr lvl="0">
                        <a:buNone/>
                      </a:pPr>
                      <a:endParaRPr lang="en-US" sz="1200">
                        <a:latin typeface="Raleway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kern="1200">
                          <a:solidFill>
                            <a:schemeClr val="dk1"/>
                          </a:solidFill>
                          <a:effectLst/>
                          <a:latin typeface="Raleway"/>
                          <a:ea typeface="+mn-ea"/>
                          <a:cs typeface="+mn-cs"/>
                        </a:rPr>
                        <a:t>Fredrika Scarth, </a:t>
                      </a:r>
                      <a:r>
                        <a:rPr lang="en-CA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Vice President, Integrated Care, Ontario Health 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Dr. Brian McKenna</a:t>
                      </a:r>
                      <a:r>
                        <a:rPr lang="en-US" sz="12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, </a:t>
                      </a:r>
                      <a:r>
                        <a:rPr lang="en-US" sz="1200" b="0" i="1" u="none" strike="noStrike" kern="1200" noProof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Regional Primary Care Clinical Lead, Ontario Health</a:t>
                      </a:r>
                      <a:endParaRPr lang="en-CA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668197"/>
                  </a:ext>
                </a:extLst>
              </a:tr>
              <a:tr h="3894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5 mins</a:t>
                      </a:r>
                      <a:endParaRPr lang="en-CA" sz="1200" b="0">
                        <a:solidFill>
                          <a:schemeClr val="tx1"/>
                        </a:solidFill>
                        <a:effectLst/>
                        <a:latin typeface="Raleway"/>
                      </a:endParaRPr>
                    </a:p>
                  </a:txBody>
                  <a:tcPr marL="110876" marR="1108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Raleway"/>
                        </a:rPr>
                        <a:t>Overview of the 2025/26 </a:t>
                      </a:r>
                      <a:b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Raleway"/>
                        </a:rPr>
                      </a:b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Raleway"/>
                        </a:rPr>
                        <a:t>OHT TPA Amendment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Fredrika Scarth</a:t>
                      </a:r>
                      <a:r>
                        <a:rPr 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, Vice President, Integrated Care, Ontario Health</a:t>
                      </a:r>
                      <a:endParaRPr lang="en-CA" sz="1200" b="0" i="0" u="none" strike="noStrike" kern="1200" noProof="0">
                        <a:solidFill>
                          <a:schemeClr val="tx1"/>
                        </a:solidFill>
                        <a:effectLst/>
                        <a:latin typeface="Raleway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102337"/>
                  </a:ext>
                </a:extLst>
              </a:tr>
              <a:tr h="3894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18 mins</a:t>
                      </a:r>
                    </a:p>
                  </a:txBody>
                  <a:tcPr marL="110876" marR="1108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latin typeface="Raleway"/>
                        </a:rPr>
                        <a:t>Facilitated Q&amp;A</a:t>
                      </a:r>
                      <a:endParaRPr lang="en-US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CA" sz="12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Facilitator: Meaghan Cunningham, </a:t>
                      </a:r>
                      <a:r>
                        <a:rPr lang="en-CA" sz="12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Director, OHT Implementation, Ontario Health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CA" sz="500" b="0" i="0" u="none" strike="noStrike" baseline="0" noProof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CA" sz="12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Panelists:</a:t>
                      </a:r>
                    </a:p>
                    <a:p>
                      <a:pPr marL="342900" indent="-342900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>
                          <a:latin typeface="Raleway"/>
                        </a:rPr>
                        <a:t>Allison Costello</a:t>
                      </a:r>
                      <a:r>
                        <a:rPr lang="en-US" sz="1200">
                          <a:latin typeface="Raleway"/>
                        </a:rPr>
                        <a:t>,</a:t>
                      </a:r>
                      <a:r>
                        <a:rPr lang="en-US" sz="1200">
                          <a:latin typeface="Raleway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200" i="1">
                          <a:latin typeface="Raleway"/>
                          <a:ea typeface="Calibri"/>
                          <a:cs typeface="Calibri"/>
                        </a:rPr>
                        <a:t>Director, OHT Policy and Operations Branch, Ministry of Health  </a:t>
                      </a:r>
                      <a:endParaRPr lang="en-US" sz="1200" i="1">
                        <a:ea typeface="Calibri"/>
                        <a:cs typeface="Calibri"/>
                      </a:endParaRPr>
                    </a:p>
                    <a:p>
                      <a:pPr marL="342900" indent="-342900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>
                          <a:latin typeface="Raleway"/>
                          <a:ea typeface="Calibri"/>
                          <a:cs typeface="Calibri"/>
                        </a:rPr>
                        <a:t>Fredrika Scarth</a:t>
                      </a:r>
                      <a:r>
                        <a:rPr lang="en-US" sz="1200">
                          <a:latin typeface="Raleway"/>
                          <a:ea typeface="Calibri"/>
                          <a:cs typeface="Calibri"/>
                        </a:rPr>
                        <a:t>, </a:t>
                      </a:r>
                      <a:r>
                        <a:rPr lang="en-US" sz="1200" i="1">
                          <a:latin typeface="Raleway"/>
                          <a:ea typeface="Calibri"/>
                          <a:cs typeface="Calibri"/>
                        </a:rPr>
                        <a:t>Vice President, Integrated Care, Ontario Health</a:t>
                      </a:r>
                    </a:p>
                    <a:p>
                      <a:pPr marL="342900" indent="-342900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>
                          <a:latin typeface="Raleway"/>
                          <a:ea typeface="Calibri"/>
                          <a:cs typeface="Calibri"/>
                        </a:rPr>
                        <a:t>Dr. Brian McKenna</a:t>
                      </a:r>
                      <a:r>
                        <a:rPr lang="en-US" sz="1200">
                          <a:latin typeface="Raleway"/>
                          <a:ea typeface="Calibri"/>
                          <a:cs typeface="Calibri"/>
                        </a:rPr>
                        <a:t>, </a:t>
                      </a:r>
                      <a:r>
                        <a:rPr lang="en-US" sz="1200" i="1">
                          <a:latin typeface="Raleway"/>
                          <a:ea typeface="Calibri"/>
                          <a:cs typeface="Calibri"/>
                        </a:rPr>
                        <a:t>Regional Primary Care Clinical Lead, Ontario Health</a:t>
                      </a:r>
                    </a:p>
                    <a:p>
                      <a:pPr marL="342900" indent="-342900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>
                          <a:latin typeface="Raleway"/>
                          <a:ea typeface="Calibri"/>
                          <a:cs typeface="Calibri"/>
                        </a:rPr>
                        <a:t>Aruna Mitra</a:t>
                      </a:r>
                      <a:r>
                        <a:rPr lang="en-US" sz="1200">
                          <a:latin typeface="Raleway"/>
                          <a:ea typeface="Calibri"/>
                          <a:cs typeface="Calibri"/>
                        </a:rPr>
                        <a:t>, </a:t>
                      </a:r>
                      <a:r>
                        <a:rPr lang="en-US" sz="1200" i="1">
                          <a:latin typeface="Raleway"/>
                          <a:ea typeface="+mn-lt"/>
                          <a:cs typeface="+mn-lt"/>
                        </a:rPr>
                        <a:t>Director, Patient Services, Ontario Health atHome</a:t>
                      </a:r>
                      <a:endParaRPr lang="en-US" sz="1200" i="1">
                        <a:latin typeface="Raleway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605034"/>
                  </a:ext>
                </a:extLst>
              </a:tr>
              <a:tr h="469726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2 mins</a:t>
                      </a:r>
                      <a:endParaRPr lang="en-US" sz="1200"/>
                    </a:p>
                  </a:txBody>
                  <a:tcPr marL="110876" marR="11087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latin typeface="Raleway"/>
                        </a:rPr>
                        <a:t>Closing Remarks</a:t>
                      </a:r>
                      <a:endParaRPr lang="en-CA" sz="1200">
                        <a:latin typeface="Raleway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Raleway"/>
                        </a:rPr>
                        <a:t>Fredrika Scarth</a:t>
                      </a:r>
                      <a:r>
                        <a:rPr lang="en-US" sz="12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, </a:t>
                      </a:r>
                      <a:r>
                        <a:rPr lang="en-CA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Vice President, Integrated Care, Ontario Health </a:t>
                      </a:r>
                      <a:endParaRPr lang="en-CA" sz="1200" b="0" i="0" u="none" strike="noStrike" kern="1200" noProof="0">
                        <a:solidFill>
                          <a:srgbClr val="000000"/>
                        </a:solidFill>
                        <a:effectLst/>
                        <a:latin typeface="Raleway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26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07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A55E0-5407-96C9-9F15-566025C8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170" y="1240971"/>
            <a:ext cx="6531429" cy="437605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CA" sz="3600" b="1">
                <a:latin typeface="Raleway"/>
              </a:rPr>
              <a:t>Introductory Remarks</a:t>
            </a:r>
            <a:br>
              <a:rPr lang="en-CA" sz="3600" b="1">
                <a:latin typeface="Raleway" panose="00000500000000000000" pitchFamily="50" charset="0"/>
              </a:rPr>
            </a:br>
            <a:br>
              <a:rPr lang="en-CA" sz="2800" b="1">
                <a:latin typeface="Raleway" panose="00000500000000000000" pitchFamily="50" charset="0"/>
              </a:rPr>
            </a:br>
            <a:r>
              <a:rPr lang="en-US" sz="2400" b="1">
                <a:latin typeface="Raleway"/>
              </a:rPr>
              <a:t>The Honourable Sylvia Jones</a:t>
            </a:r>
            <a:r>
              <a:rPr lang="en-US" sz="2400">
                <a:latin typeface="Raleway"/>
              </a:rPr>
              <a:t>, Deputy Premier and Minister of Health</a:t>
            </a:r>
            <a:br>
              <a:rPr lang="en-US" sz="2400">
                <a:latin typeface="Raleway"/>
              </a:rPr>
            </a:br>
            <a:br>
              <a:rPr lang="en-US" sz="2400">
                <a:latin typeface="Raleway" pitchFamily="2" charset="0"/>
              </a:rPr>
            </a:br>
            <a:r>
              <a:rPr lang="en-US" sz="2400" b="1">
                <a:latin typeface="Raleway"/>
              </a:rPr>
              <a:t>Betty-Lou Kristy, </a:t>
            </a:r>
            <a:r>
              <a:rPr lang="en-US" sz="2400">
                <a:latin typeface="Raleway"/>
              </a:rPr>
              <a:t>Chair for the Minister's Patient and Family Advisory Council</a:t>
            </a:r>
            <a:br>
              <a:rPr lang="en-US" sz="2400">
                <a:latin typeface="Raleway"/>
              </a:rPr>
            </a:br>
            <a:br>
              <a:rPr lang="en-US" sz="2400">
                <a:latin typeface="Raleway" pitchFamily="2" charset="0"/>
              </a:rPr>
            </a:br>
            <a:r>
              <a:rPr lang="en-US" sz="2400" b="1">
                <a:latin typeface="Raleway"/>
              </a:rPr>
              <a:t>Dr. Sacha Bhatia</a:t>
            </a:r>
            <a:r>
              <a:rPr lang="en-US" sz="2400">
                <a:latin typeface="Raleway"/>
              </a:rPr>
              <a:t>, Executive Vice President, Primary and Community-Based Care, Ontario Health</a:t>
            </a:r>
            <a:endParaRPr lang="en-CA" sz="280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07570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E8319-0C98-F5A4-8557-B28D28AC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AFE8-3AEB-81E6-94FD-2E9ED8B3FD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2628" y="1045029"/>
            <a:ext cx="6259286" cy="3973286"/>
          </a:xfrm>
        </p:spPr>
        <p:txBody>
          <a:bodyPr/>
          <a:lstStyle/>
          <a:p>
            <a:r>
              <a:rPr lang="en-US" sz="3600" b="1">
                <a:latin typeface="Raleway" panose="00000500000000000000" pitchFamily="50" charset="0"/>
              </a:rPr>
              <a:t>Supported Attachment:</a:t>
            </a:r>
            <a:br>
              <a:rPr lang="en-US" sz="3600" b="1">
                <a:latin typeface="Raleway" panose="00000500000000000000" pitchFamily="50" charset="0"/>
              </a:rPr>
            </a:br>
            <a:r>
              <a:rPr lang="en-US" sz="3600" b="1">
                <a:latin typeface="Raleway" panose="00000500000000000000" pitchFamily="50" charset="0"/>
              </a:rPr>
              <a:t>Guidance, Implementation Requirements and Design</a:t>
            </a:r>
            <a:br>
              <a:rPr lang="en-CA" sz="3600" b="1">
                <a:latin typeface="Raleway" panose="00000500000000000000" pitchFamily="50" charset="0"/>
              </a:rPr>
            </a:br>
            <a:br>
              <a:rPr lang="en-CA" sz="4000" b="1">
                <a:solidFill>
                  <a:srgbClr val="000000"/>
                </a:solidFill>
                <a:latin typeface="Raleway"/>
              </a:rPr>
            </a:br>
            <a:r>
              <a:rPr lang="en-US" sz="2800" b="1">
                <a:latin typeface="Raleway" pitchFamily="2" charset="0"/>
              </a:rPr>
              <a:t>Fredrika Scarth</a:t>
            </a:r>
            <a:r>
              <a:rPr lang="en-US" sz="2800">
                <a:latin typeface="Raleway" pitchFamily="2" charset="0"/>
              </a:rPr>
              <a:t>, </a:t>
            </a:r>
            <a:r>
              <a:rPr lang="en-US" sz="2800" i="1">
                <a:latin typeface="Raleway" pitchFamily="2" charset="0"/>
              </a:rPr>
              <a:t>Vice President, Integrated Care</a:t>
            </a:r>
            <a:r>
              <a:rPr lang="en-US" sz="2800">
                <a:latin typeface="Raleway" pitchFamily="2" charset="0"/>
              </a:rPr>
              <a:t>​, Ontario Health</a:t>
            </a:r>
          </a:p>
          <a:p>
            <a:endParaRPr lang="en-US" sz="2800">
              <a:latin typeface="Raleway" pitchFamily="2" charset="0"/>
            </a:endParaRPr>
          </a:p>
          <a:p>
            <a:r>
              <a:rPr lang="en-US" sz="2800" b="1">
                <a:latin typeface="Raleway" pitchFamily="2" charset="0"/>
              </a:rPr>
              <a:t>Dr. Brian McKenna</a:t>
            </a:r>
            <a:r>
              <a:rPr lang="en-US" sz="2800"/>
              <a:t>, </a:t>
            </a:r>
            <a:r>
              <a:rPr lang="en-US" sz="2800" i="1">
                <a:latin typeface="Raleway" pitchFamily="2" charset="0"/>
              </a:rPr>
              <a:t>Regional Primary Care Clinical Lead</a:t>
            </a:r>
            <a:r>
              <a:rPr lang="en-US" sz="2800"/>
              <a:t>, </a:t>
            </a:r>
            <a:r>
              <a:rPr lang="en-US" sz="2800">
                <a:latin typeface="Raleway" pitchFamily="2" charset="0"/>
              </a:rPr>
              <a:t>Ontario Health</a:t>
            </a:r>
          </a:p>
          <a:p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358845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744E-53F8-EF32-17C1-F9B3AFF2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 pitchFamily="2" charset="0"/>
              </a:rPr>
              <a:t>Introduction and Defining Terms</a:t>
            </a:r>
            <a:endParaRPr lang="en-CA">
              <a:latin typeface="Raleway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5918F-E5F9-ED27-78C9-4EC30CBEB2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564" y="1571625"/>
            <a:ext cx="11087100" cy="4533900"/>
          </a:xfrm>
        </p:spPr>
        <p:txBody>
          <a:bodyPr vert="horz" lIns="0" tIns="0" rIns="0" bIns="0" numCol="1" spcCol="457200" rtlCol="0" anchor="t">
            <a:noAutofit/>
          </a:bodyPr>
          <a:lstStyle/>
          <a:p>
            <a:pPr>
              <a:spcAft>
                <a:spcPts val="1500"/>
              </a:spcAft>
            </a:pPr>
            <a:r>
              <a:rPr lang="en-US" sz="1600">
                <a:latin typeface="Raleway"/>
                <a:ea typeface="Calibri"/>
                <a:cs typeface="Calibri"/>
              </a:rPr>
              <a:t>In October 2025, the government announced a more than $22 million investment over two years to support Ontario Health Teams (OHTs) and Primary Care Networks (PCNs) attach patients to primary care.</a:t>
            </a:r>
          </a:p>
          <a:p>
            <a:pPr>
              <a:spcAft>
                <a:spcPts val="1500"/>
              </a:spcAft>
            </a:pPr>
            <a:r>
              <a:rPr lang="en-US" sz="1600">
                <a:latin typeface="Raleway"/>
                <a:ea typeface="Calibri"/>
                <a:cs typeface="Calibri"/>
              </a:rPr>
              <a:t>This first year of funding will facilitate the implementation of </a:t>
            </a:r>
            <a:r>
              <a:rPr lang="en-US" sz="1600" b="1">
                <a:latin typeface="Raleway"/>
                <a:ea typeface="Calibri"/>
                <a:cs typeface="Calibri"/>
              </a:rPr>
              <a:t>Supported Attachment </a:t>
            </a:r>
            <a:r>
              <a:rPr lang="en-US" sz="1600">
                <a:latin typeface="Raleway"/>
                <a:ea typeface="Calibri"/>
                <a:cs typeface="Calibri"/>
              </a:rPr>
              <a:t>programs to help clear the Health Care Connect (HCC) waitlist by Spring 2026. Over the two years it will support advancing the goal of ensuring every Ontarian has access to a primary care clinician.</a:t>
            </a:r>
          </a:p>
          <a:p>
            <a:r>
              <a:rPr lang="en-US" sz="1600" b="1">
                <a:latin typeface="Raleway"/>
                <a:ea typeface="Calibri"/>
                <a:cs typeface="Calibri"/>
              </a:rPr>
              <a:t>Supported Attachment </a:t>
            </a:r>
            <a:r>
              <a:rPr lang="en-US" sz="1600">
                <a:latin typeface="Raleway"/>
                <a:ea typeface="Calibri"/>
                <a:cs typeface="Calibri"/>
              </a:rPr>
              <a:t>streamlines patient onboarding and enables timely access to care. This funding will accelerate and scale efforts through resources and guidance for consistent, coordinated implementation across Ontario.</a:t>
            </a:r>
          </a:p>
          <a:p>
            <a:endParaRPr lang="en-CA" sz="1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06D668-1104-CA71-8289-2C69D1A1DD3A}"/>
              </a:ext>
            </a:extLst>
          </p:cNvPr>
          <p:cNvSpPr/>
          <p:nvPr/>
        </p:nvSpPr>
        <p:spPr>
          <a:xfrm>
            <a:off x="625564" y="4350375"/>
            <a:ext cx="10940873" cy="203506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Aft>
                <a:spcPts val="1200"/>
              </a:spcAft>
            </a:pPr>
            <a:r>
              <a:rPr lang="en-CA" sz="1600" b="1" u="sng">
                <a:solidFill>
                  <a:schemeClr val="tx1"/>
                </a:solidFill>
                <a:latin typeface="Raleway"/>
                <a:ea typeface="Arial"/>
                <a:cs typeface="Arial"/>
              </a:rPr>
              <a:t>Definitions:</a:t>
            </a:r>
          </a:p>
          <a:p>
            <a:pPr marL="266700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/>
                </a:solidFill>
                <a:effectLst/>
                <a:latin typeface="Raleway"/>
                <a:ea typeface="MS Mincho"/>
                <a:cs typeface="Arial"/>
              </a:rPr>
              <a:t>Supported Attachment</a:t>
            </a:r>
            <a:r>
              <a:rPr lang="en-US" sz="1600">
                <a:solidFill>
                  <a:schemeClr val="tx1"/>
                </a:solidFill>
                <a:effectLst/>
                <a:latin typeface="Raleway"/>
                <a:ea typeface="MS Mincho"/>
                <a:cs typeface="Arial"/>
              </a:rPr>
              <a:t>: Primarily a clinical service offered </a:t>
            </a:r>
            <a:r>
              <a:rPr lang="en-US" sz="1600" i="1">
                <a:solidFill>
                  <a:schemeClr val="tx1"/>
                </a:solidFill>
                <a:effectLst/>
                <a:latin typeface="Raleway"/>
                <a:ea typeface="MS Mincho"/>
                <a:cs typeface="Arial"/>
              </a:rPr>
              <a:t>prior </a:t>
            </a:r>
            <a:r>
              <a:rPr lang="en-US" sz="1600">
                <a:solidFill>
                  <a:schemeClr val="tx1"/>
                </a:solidFill>
                <a:effectLst/>
                <a:latin typeface="Raleway"/>
                <a:ea typeface="MS Mincho"/>
                <a:cs typeface="Arial"/>
              </a:rPr>
              <a:t>to attachment, where a dedicated individual or team facilitates </a:t>
            </a:r>
            <a:r>
              <a:rPr lang="en-US" sz="1600">
                <a:solidFill>
                  <a:schemeClr val="tx1"/>
                </a:solidFill>
                <a:latin typeface="Raleway"/>
                <a:ea typeface="MS Mincho"/>
                <a:cs typeface="Arial"/>
              </a:rPr>
              <a:t>patient onboarding</a:t>
            </a:r>
            <a:r>
              <a:rPr lang="en-US" sz="1600">
                <a:solidFill>
                  <a:schemeClr val="tx1"/>
                </a:solidFill>
                <a:effectLst/>
                <a:latin typeface="Raleway"/>
                <a:ea typeface="MS Mincho"/>
                <a:cs typeface="Arial"/>
              </a:rPr>
              <a:t> to </a:t>
            </a:r>
            <a:r>
              <a:rPr lang="en-US" sz="1600">
                <a:solidFill>
                  <a:schemeClr val="tx1"/>
                </a:solidFill>
                <a:latin typeface="Raleway"/>
                <a:ea typeface="MS Mincho"/>
                <a:cs typeface="Arial"/>
              </a:rPr>
              <a:t>primary care, setting up a successful relationship for future ongoing attachment. </a:t>
            </a:r>
            <a:endParaRPr lang="en-US" sz="1600">
              <a:solidFill>
                <a:schemeClr val="tx1"/>
              </a:solidFill>
              <a:effectLst/>
              <a:latin typeface="Raleway"/>
              <a:ea typeface="MS Mincho"/>
              <a:cs typeface="Arial"/>
            </a:endParaRPr>
          </a:p>
          <a:p>
            <a:pPr marL="266700" indent="-2667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tx1"/>
                </a:solidFill>
                <a:effectLst/>
                <a:latin typeface="Raleway"/>
                <a:ea typeface="MS Mincho"/>
                <a:cs typeface="Arial"/>
              </a:rPr>
              <a:t>Attachment: </a:t>
            </a:r>
            <a:r>
              <a:rPr lang="en-US" sz="1600">
                <a:solidFill>
                  <a:schemeClr val="tx1"/>
                </a:solidFill>
                <a:effectLst/>
                <a:latin typeface="Raleway"/>
                <a:ea typeface="MS Mincho"/>
                <a:cs typeface="Arial"/>
              </a:rPr>
              <a:t>Documented and ongoing relationship with a primary care clinician (i.e., family physician or nurse practitioner) </a:t>
            </a:r>
            <a:r>
              <a:rPr lang="en-US" sz="1600">
                <a:solidFill>
                  <a:schemeClr val="tx1"/>
                </a:solidFill>
                <a:latin typeface="Raleway"/>
                <a:ea typeface="MS Mincho"/>
                <a:cs typeface="Arial"/>
              </a:rPr>
              <a:t>or primary care team, working</a:t>
            </a:r>
            <a:r>
              <a:rPr lang="en-US" sz="1600">
                <a:solidFill>
                  <a:schemeClr val="tx1"/>
                </a:solidFill>
                <a:effectLst/>
                <a:latin typeface="Raleway"/>
                <a:ea typeface="MS Mincho"/>
                <a:cs typeface="Arial"/>
              </a:rPr>
              <a:t> in a publicly funded system. </a:t>
            </a:r>
          </a:p>
        </p:txBody>
      </p:sp>
    </p:spTree>
    <p:extLst>
      <p:ext uri="{BB962C8B-B14F-4D97-AF65-F5344CB8AC3E}">
        <p14:creationId xmlns:p14="http://schemas.microsoft.com/office/powerpoint/2010/main" val="103916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A0B1A-B9DC-63D2-33F8-59C67913DB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10600" y="1593582"/>
            <a:ext cx="3016338" cy="4156573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1600" b="1">
                <a:latin typeface="Raleway" panose="00000500000000000000" pitchFamily="50" charset="0"/>
              </a:rPr>
              <a:t>Legislative &amp; Privacy Considerations</a:t>
            </a:r>
          </a:p>
          <a:p>
            <a:pPr>
              <a:spcAft>
                <a:spcPts val="600"/>
              </a:spcAft>
            </a:pPr>
            <a:r>
              <a:rPr lang="en-US" sz="1400">
                <a:latin typeface="Raleway" panose="00000500000000000000" pitchFamily="50" charset="0"/>
              </a:rPr>
              <a:t>Supported Attachment programs must comply with Ontario’s legislative and regulatory frameworks. This includes: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Raleway" panose="00000500000000000000" pitchFamily="50" charset="0"/>
              </a:rPr>
              <a:t>Meeting medical-legal accountabilities for regulated health professionals and;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aleway" panose="00000500000000000000" pitchFamily="50" charset="0"/>
              </a:rPr>
              <a:t>Adhering to privacy laws governing the collection, use, and disclosure of personal health information.</a:t>
            </a:r>
          </a:p>
          <a:p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C2976C-DE06-A15D-918F-DC31B912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/>
              </a:rPr>
              <a:t>Key Principles for Implementation</a:t>
            </a:r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7D16D-4D68-B935-04E7-FF8BE9B5D88D}"/>
              </a:ext>
            </a:extLst>
          </p:cNvPr>
          <p:cNvSpPr txBox="1"/>
          <p:nvPr/>
        </p:nvSpPr>
        <p:spPr>
          <a:xfrm>
            <a:off x="533400" y="1593582"/>
            <a:ext cx="7639050" cy="44319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b="1">
                <a:latin typeface="Raleway"/>
              </a:rPr>
              <a:t>Prioritization of HCC Waitlist Patients</a:t>
            </a:r>
            <a:r>
              <a:rPr lang="en-US">
                <a:latin typeface="Raleway"/>
              </a:rPr>
              <a:t> </a:t>
            </a:r>
          </a:p>
          <a:p>
            <a:pPr marL="990600" lvl="1"/>
            <a:r>
              <a:rPr lang="en-US" sz="1600">
                <a:latin typeface="Raleway"/>
              </a:rPr>
              <a:t>OHTs and their PCNs should work collaboratively with their aligned Care Connector to prioritize patients from the local HCC waitlist (as of January 1, 2025).* </a:t>
            </a:r>
          </a:p>
          <a:p>
            <a:pPr marL="0" lvl="1"/>
            <a:endParaRPr lang="en-US" b="1">
              <a:latin typeface="Raleway" panose="00000500000000000000" pitchFamily="50" charset="0"/>
            </a:endParaRPr>
          </a:p>
          <a:p>
            <a:r>
              <a:rPr lang="en-US" b="1">
                <a:latin typeface="Raleway"/>
              </a:rPr>
              <a:t>Equity &amp; Access</a:t>
            </a:r>
            <a:r>
              <a:rPr lang="en-US">
                <a:latin typeface="Raleway"/>
              </a:rPr>
              <a:t> </a:t>
            </a:r>
          </a:p>
          <a:p>
            <a:pPr marL="990600" lvl="1"/>
            <a:r>
              <a:rPr lang="en-US" sz="1600">
                <a:latin typeface="Raleway"/>
              </a:rPr>
              <a:t>OHTs and PCNs should also work in partnership with their Patient, Family, and Caregiver Councils, as well as local FNIMUI, Francophone, and other equity-deserving communities to co-design Supported Attachment programs so they are responsive, culturally safe, and linguistically appropriate. </a:t>
            </a:r>
          </a:p>
          <a:p>
            <a:pPr marL="990600" lvl="1">
              <a:buFont typeface="Arial" panose="020B0604020202020204" pitchFamily="34" charset="0"/>
              <a:buChar char="•"/>
            </a:pPr>
            <a:endParaRPr lang="en-US" b="1">
              <a:latin typeface="Raleway" panose="00000500000000000000" pitchFamily="50" charset="0"/>
            </a:endParaRPr>
          </a:p>
          <a:p>
            <a:r>
              <a:rPr lang="en-US" b="1">
                <a:latin typeface="Raleway"/>
              </a:rPr>
              <a:t>Flexible Implementation</a:t>
            </a:r>
            <a:r>
              <a:rPr lang="en-US">
                <a:latin typeface="Raleway"/>
              </a:rPr>
              <a:t> </a:t>
            </a:r>
          </a:p>
          <a:p>
            <a:pPr marL="990600" lvl="1"/>
            <a:r>
              <a:rPr lang="en-US" sz="1600">
                <a:latin typeface="Raleway"/>
              </a:rPr>
              <a:t>Supported Attachment pathways should reflect the needs and realities of local primary care clinicians and teams. Supported Attachment is optional and designed to complement - not replace - existing onboarding processes.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45BE13-E0CD-DFFB-BE8A-23A8AE4D9E7B}"/>
              </a:ext>
            </a:extLst>
          </p:cNvPr>
          <p:cNvSpPr txBox="1"/>
          <p:nvPr/>
        </p:nvSpPr>
        <p:spPr>
          <a:xfrm>
            <a:off x="582916" y="6451746"/>
            <a:ext cx="11189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latin typeface="Raleway" panose="00000500000000000000" pitchFamily="50" charset="0"/>
                <a:ea typeface="MS Mincho" panose="02020609040205080304" pitchFamily="49" charset="-128"/>
              </a:rPr>
              <a:t>*Note </a:t>
            </a:r>
            <a:r>
              <a:rPr lang="en-US" sz="1200" b="1">
                <a:effectLst/>
                <a:latin typeface="Raleway" panose="00000500000000000000" pitchFamily="50" charset="0"/>
                <a:ea typeface="MS Mincho" panose="02020609040205080304" pitchFamily="49" charset="-128"/>
              </a:rPr>
              <a:t>OHTs and PCNs may also identify additional, unattached patients who are not on the HCC waitlist for Supported Attachment. </a:t>
            </a:r>
            <a:endParaRPr lang="en-CA" sz="1200" b="1">
              <a:latin typeface="Raleway" panose="00000500000000000000" pitchFamily="50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7D1B4F-C11E-DB17-BBF0-4BE5E49E8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307767"/>
            <a:ext cx="728201" cy="728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5901D0-9553-4F1C-5816-AC8EFD6EB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962737"/>
            <a:ext cx="728201" cy="7282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81FCAA-CF5D-CB77-7FE2-CE843B0A2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5003866"/>
            <a:ext cx="728201" cy="7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DDAA-BAAD-7DEC-7A95-4D377BD5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 pitchFamily="2" charset="0"/>
              </a:rPr>
              <a:t>Program Elements</a:t>
            </a:r>
            <a:endParaRPr lang="en-CA">
              <a:latin typeface="Ralewa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82B36-4C84-4054-DD2A-7EF2F98EF933}"/>
              </a:ext>
            </a:extLst>
          </p:cNvPr>
          <p:cNvSpPr txBox="1"/>
          <p:nvPr/>
        </p:nvSpPr>
        <p:spPr>
          <a:xfrm>
            <a:off x="453423" y="1408480"/>
            <a:ext cx="11290902" cy="1022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n-US">
                <a:effectLst/>
                <a:latin typeface="Raleway"/>
                <a:ea typeface="MS Mincho"/>
                <a:cs typeface="Arial"/>
              </a:rPr>
              <a:t>Supported Attachment programs must include core components grounded in best practices. Beyond these, complementary services and components may be identified collaboratively by OHTs and </a:t>
            </a:r>
            <a:r>
              <a:rPr lang="en-US">
                <a:latin typeface="Raleway"/>
                <a:ea typeface="MS Mincho"/>
                <a:cs typeface="Arial"/>
              </a:rPr>
              <a:t>their PCNs</a:t>
            </a:r>
            <a:r>
              <a:rPr lang="en-US">
                <a:effectLst/>
                <a:latin typeface="Raleway"/>
                <a:ea typeface="MS Mincho"/>
                <a:cs typeface="Arial"/>
              </a:rPr>
              <a:t> to address local priorities, population needs, and available resources:</a:t>
            </a:r>
            <a:endParaRPr lang="en-CA">
              <a:effectLst/>
              <a:latin typeface="Raleway"/>
              <a:ea typeface="MS Mincho"/>
              <a:cs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EEF3CA-C425-985D-3EB7-5E505CF6B098}"/>
              </a:ext>
            </a:extLst>
          </p:cNvPr>
          <p:cNvGrpSpPr/>
          <p:nvPr/>
        </p:nvGrpSpPr>
        <p:grpSpPr>
          <a:xfrm>
            <a:off x="447675" y="2592869"/>
            <a:ext cx="5119200" cy="2792222"/>
            <a:chOff x="367200" y="2606220"/>
            <a:chExt cx="5119200" cy="27922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80DE8-A529-CD53-A835-1DE13CD042F7}"/>
                </a:ext>
              </a:extLst>
            </p:cNvPr>
            <p:cNvSpPr txBox="1"/>
            <p:nvPr/>
          </p:nvSpPr>
          <p:spPr>
            <a:xfrm>
              <a:off x="367200" y="3005095"/>
              <a:ext cx="5119200" cy="239334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66700" indent="-266700">
                <a:lnSpc>
                  <a:spcPct val="116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>
                  <a:latin typeface="Raleway"/>
                  <a:ea typeface="Calibri"/>
                  <a:cs typeface="Arial"/>
                </a:rPr>
                <a:t>Facilitating</a:t>
              </a:r>
              <a:r>
                <a:rPr lang="en-US">
                  <a:effectLst/>
                  <a:latin typeface="Raleway"/>
                  <a:ea typeface="Calibri"/>
                  <a:cs typeface="Arial"/>
                </a:rPr>
                <a:t> </a:t>
              </a:r>
              <a:r>
                <a:rPr lang="en-US">
                  <a:latin typeface="Raleway"/>
                  <a:ea typeface="Calibri"/>
                  <a:cs typeface="Arial"/>
                </a:rPr>
                <a:t>collection of </a:t>
              </a:r>
              <a:r>
                <a:rPr lang="en-US">
                  <a:effectLst/>
                  <a:latin typeface="Raleway"/>
                  <a:ea typeface="Calibri"/>
                  <a:cs typeface="Arial"/>
                </a:rPr>
                <a:t>standard intake and/or screening forms</a:t>
              </a:r>
              <a:endParaRPr lang="en-CA">
                <a:effectLst/>
                <a:latin typeface="Raleway"/>
                <a:ea typeface="Calibri"/>
                <a:cs typeface="Arial"/>
              </a:endParaRPr>
            </a:p>
            <a:p>
              <a:pPr marL="266700" lvl="0" indent="-266700">
                <a:lnSpc>
                  <a:spcPct val="116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>
                  <a:effectLst/>
                  <a:latin typeface="Raleway"/>
                  <a:ea typeface="Calibri"/>
                  <a:cs typeface="Arial"/>
                </a:rPr>
                <a:t>Comprehensive health history</a:t>
              </a:r>
              <a:endParaRPr lang="en-CA">
                <a:effectLst/>
                <a:latin typeface="Raleway"/>
                <a:ea typeface="Calibri"/>
                <a:cs typeface="Arial"/>
              </a:endParaRPr>
            </a:p>
            <a:p>
              <a:pPr marL="266700" lvl="0" indent="-266700">
                <a:lnSpc>
                  <a:spcPct val="116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>
                  <a:effectLst/>
                  <a:latin typeface="Raleway"/>
                  <a:ea typeface="Calibri"/>
                  <a:cs typeface="Arial"/>
                </a:rPr>
                <a:t>Navigation to social and community supports (as needed)</a:t>
              </a:r>
              <a:endParaRPr lang="en-CA">
                <a:effectLst/>
                <a:latin typeface="Raleway"/>
                <a:ea typeface="Calibri"/>
                <a:cs typeface="Arial"/>
              </a:endParaRPr>
            </a:p>
            <a:p>
              <a:pPr marL="266700" lvl="0" indent="-266700">
                <a:lnSpc>
                  <a:spcPct val="116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>
                  <a:effectLst/>
                  <a:latin typeface="Raleway"/>
                  <a:ea typeface="Calibri"/>
                  <a:cs typeface="Arial"/>
                </a:rPr>
                <a:t>Language interpretation and cultural translation</a:t>
              </a:r>
              <a:endParaRPr lang="en-CA">
                <a:effectLst/>
                <a:latin typeface="Raleway"/>
                <a:ea typeface="Calibri"/>
                <a:cs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0E4F17-B815-E21F-D3A5-0F931FF91AD2}"/>
                </a:ext>
              </a:extLst>
            </p:cNvPr>
            <p:cNvSpPr txBox="1"/>
            <p:nvPr/>
          </p:nvSpPr>
          <p:spPr>
            <a:xfrm>
              <a:off x="367200" y="2606220"/>
              <a:ext cx="4573100" cy="421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6000"/>
                </a:lnSpc>
                <a:spcAft>
                  <a:spcPts val="800"/>
                </a:spcAft>
              </a:pPr>
              <a:r>
                <a:rPr lang="en-US" sz="2000" b="1">
                  <a:effectLst/>
                  <a:latin typeface="Raleway" panose="00000500000000000000" pitchFamily="50" charset="0"/>
                  <a:ea typeface="Calibri" panose="020F0502020204030204" pitchFamily="34" charset="0"/>
                  <a:cs typeface="Arial" panose="020B0604020202020204" pitchFamily="34" charset="0"/>
                </a:rPr>
                <a:t>Core Services</a:t>
              </a:r>
              <a:endParaRPr lang="en-CA" b="1"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9413D0-29DC-1145-7E2A-30B5A33CEF68}"/>
              </a:ext>
            </a:extLst>
          </p:cNvPr>
          <p:cNvGrpSpPr/>
          <p:nvPr/>
        </p:nvGrpSpPr>
        <p:grpSpPr>
          <a:xfrm>
            <a:off x="6467475" y="2587004"/>
            <a:ext cx="5400000" cy="2715278"/>
            <a:chOff x="6127200" y="2606220"/>
            <a:chExt cx="5400000" cy="27152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2B4C4A-95C8-D095-7B6A-DF6E56990463}"/>
                </a:ext>
              </a:extLst>
            </p:cNvPr>
            <p:cNvSpPr txBox="1"/>
            <p:nvPr/>
          </p:nvSpPr>
          <p:spPr>
            <a:xfrm>
              <a:off x="6127200" y="3005095"/>
              <a:ext cx="5156200" cy="231640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66700" lvl="0" indent="-266700">
                <a:lnSpc>
                  <a:spcPct val="116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effectLst/>
                  <a:latin typeface="Raleway"/>
                  <a:ea typeface="MS Mincho"/>
                  <a:cs typeface="Arial"/>
                </a:rPr>
                <a:t>Basic physical exam (e.g., </a:t>
              </a:r>
              <a:r>
                <a:rPr lang="en-US">
                  <a:latin typeface="Raleway"/>
                  <a:ea typeface="MS Mincho"/>
                  <a:cs typeface="Arial"/>
                </a:rPr>
                <a:t>weight,</a:t>
              </a:r>
              <a:r>
                <a:rPr lang="en-US" sz="1800">
                  <a:effectLst/>
                  <a:latin typeface="Raleway"/>
                  <a:ea typeface="MS Mincho"/>
                  <a:cs typeface="Arial"/>
                </a:rPr>
                <a:t> blood pressure)</a:t>
              </a:r>
              <a:endParaRPr lang="en-CA" sz="1800">
                <a:effectLst/>
                <a:latin typeface="Raleway"/>
                <a:ea typeface="MS Mincho"/>
                <a:cs typeface="Arial"/>
              </a:endParaRPr>
            </a:p>
            <a:p>
              <a:pPr marL="266700" lvl="0" indent="-266700">
                <a:lnSpc>
                  <a:spcPct val="116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effectLst/>
                  <a:latin typeface="Raleway"/>
                  <a:ea typeface="MS Mincho"/>
                  <a:cs typeface="Arial"/>
                </a:rPr>
                <a:t>Medication reconciliation</a:t>
              </a:r>
              <a:endParaRPr lang="en-CA" sz="1800">
                <a:effectLst/>
                <a:latin typeface="Raleway"/>
                <a:ea typeface="MS Mincho"/>
                <a:cs typeface="Arial"/>
              </a:endParaRPr>
            </a:p>
            <a:p>
              <a:pPr marL="266700" indent="-266700">
                <a:lnSpc>
                  <a:spcPct val="116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effectLst/>
                  <a:latin typeface="Raleway"/>
                  <a:ea typeface="MS Mincho"/>
                  <a:cs typeface="Arial"/>
                </a:rPr>
                <a:t>Review and refer for screening/diagnostics</a:t>
              </a:r>
              <a:endParaRPr lang="en-US" sz="1800"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266700" lvl="0" indent="-266700">
                <a:lnSpc>
                  <a:spcPct val="116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effectLst/>
                  <a:latin typeface="Raleway"/>
                  <a:ea typeface="MS Mincho"/>
                  <a:cs typeface="Arial"/>
                </a:rPr>
                <a:t>Medical record transfer​</a:t>
              </a:r>
              <a:endParaRPr lang="en-CA" sz="1800">
                <a:effectLst/>
                <a:latin typeface="Raleway"/>
                <a:ea typeface="MS Mincho"/>
                <a:cs typeface="Arial"/>
              </a:endParaRPr>
            </a:p>
            <a:p>
              <a:pPr marL="266700" lvl="0" indent="-266700">
                <a:lnSpc>
                  <a:spcPct val="116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800">
                  <a:effectLst/>
                  <a:latin typeface="Raleway"/>
                  <a:ea typeface="MS Mincho"/>
                  <a:cs typeface="Arial"/>
                </a:rPr>
                <a:t>Clinical administrative functions (e.g., review of practice policies</a:t>
              </a:r>
              <a:r>
                <a:rPr lang="en-US">
                  <a:latin typeface="Raleway"/>
                  <a:ea typeface="MS Mincho"/>
                  <a:cs typeface="Arial"/>
                </a:rPr>
                <a:t>, enrollment forms)</a:t>
              </a:r>
              <a:endParaRPr lang="en-CA" sz="1800">
                <a:effectLst/>
                <a:latin typeface="Raleway"/>
                <a:ea typeface="MS Mincho"/>
                <a:cs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CFC1B9-C3C6-8833-9DA9-FDF6486B8526}"/>
                </a:ext>
              </a:extLst>
            </p:cNvPr>
            <p:cNvSpPr txBox="1"/>
            <p:nvPr/>
          </p:nvSpPr>
          <p:spPr>
            <a:xfrm>
              <a:off x="6127200" y="2606220"/>
              <a:ext cx="5400000" cy="421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6000"/>
                </a:lnSpc>
                <a:spcAft>
                  <a:spcPts val="800"/>
                </a:spcAft>
              </a:pPr>
              <a:r>
                <a:rPr lang="en-US" sz="2000" b="1">
                  <a:solidFill>
                    <a:schemeClr val="accent1"/>
                  </a:solidFill>
                  <a:effectLst/>
                  <a:latin typeface="Raleway" panose="00000500000000000000" pitchFamily="50" charset="0"/>
                  <a:ea typeface="Calibri" panose="020F0502020204030204" pitchFamily="34" charset="0"/>
                  <a:cs typeface="Arial" panose="020B0604020202020204" pitchFamily="34" charset="0"/>
                </a:rPr>
                <a:t>Complementary Services </a:t>
              </a:r>
              <a:r>
                <a:rPr lang="en-US" sz="2000" i="1">
                  <a:effectLst/>
                  <a:latin typeface="Raleway" panose="00000500000000000000" pitchFamily="50" charset="0"/>
                  <a:ea typeface="Calibri" panose="020F0502020204030204" pitchFamily="34" charset="0"/>
                  <a:cs typeface="Arial" panose="020B0604020202020204" pitchFamily="34" charset="0"/>
                </a:rPr>
                <a:t>(examples)</a:t>
              </a:r>
              <a:endParaRPr lang="en-CA" i="1"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ABF25C-2209-298A-DFF1-DD4D2CE0D089}"/>
              </a:ext>
            </a:extLst>
          </p:cNvPr>
          <p:cNvCxnSpPr/>
          <p:nvPr/>
        </p:nvCxnSpPr>
        <p:spPr>
          <a:xfrm>
            <a:off x="5719275" y="2650398"/>
            <a:ext cx="0" cy="2736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0E1F1B6-E7AD-F690-38D9-8E088DB3C4F8}"/>
              </a:ext>
            </a:extLst>
          </p:cNvPr>
          <p:cNvSpPr txBox="1"/>
          <p:nvPr/>
        </p:nvSpPr>
        <p:spPr>
          <a:xfrm>
            <a:off x="533399" y="5743250"/>
            <a:ext cx="11236813" cy="78539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16000"/>
              </a:lnSpc>
              <a:spcAft>
                <a:spcPts val="800"/>
              </a:spcAft>
            </a:pPr>
            <a:r>
              <a:rPr lang="en-US" i="1"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Supported Attachment services </a:t>
            </a:r>
            <a:r>
              <a:rPr lang="en-US" i="1">
                <a:effectLst/>
                <a:latin typeface="Raleway" panose="00000500000000000000" pitchFamily="50" charset="0"/>
                <a:ea typeface="MS Mincho" panose="02020609040205080304" pitchFamily="49" charset="-128"/>
                <a:cs typeface="Arial" panose="020B0604020202020204" pitchFamily="34" charset="0"/>
              </a:rPr>
              <a:t>should align with the responsibilities and practice parameters of staff, ensuring that activities are within the scope of their defined competencies and organizational expectations</a:t>
            </a:r>
            <a:endParaRPr lang="en-CA" i="1">
              <a:effectLst/>
              <a:latin typeface="Raleway" panose="00000500000000000000" pitchFamily="50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27748"/>
      </p:ext>
    </p:extLst>
  </p:cSld>
  <p:clrMapOvr>
    <a:masterClrMapping/>
  </p:clrMapOvr>
</p:sld>
</file>

<file path=ppt/theme/theme1.xml><?xml version="1.0" encoding="utf-8"?>
<a:theme xmlns:a="http://schemas.openxmlformats.org/drawingml/2006/main" name="OH Template-Mar30">
  <a:themeElements>
    <a:clrScheme name="OH-MAIN COLOURS 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2E3"/>
      </a:accent1>
      <a:accent2>
        <a:srgbClr val="FBAE21"/>
      </a:accent2>
      <a:accent3>
        <a:srgbClr val="49A7A2"/>
      </a:accent3>
      <a:accent4>
        <a:srgbClr val="92278F"/>
      </a:accent4>
      <a:accent5>
        <a:srgbClr val="99CF54"/>
      </a:accent5>
      <a:accent6>
        <a:srgbClr val="C9BD97"/>
      </a:accent6>
      <a:hlink>
        <a:srgbClr val="047BC1"/>
      </a:hlink>
      <a:folHlink>
        <a:srgbClr val="047B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lIns="182880" tIns="182880" rIns="182880" bIns="182880" rtlCol="0" anchor="t" anchorCtr="1"/>
      <a:lstStyle>
        <a:defPPr algn="l">
          <a:defRPr sz="2200" b="1" dirty="0">
            <a:solidFill>
              <a:schemeClr val="tx1"/>
            </a:solidFill>
            <a:latin typeface="Calibri" panose="020F0502020204030204" pitchFamily="34" charset="0"/>
            <a:ea typeface="MS PGothic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 fontAlgn="t">
          <a:defRPr sz="2200" dirty="0">
            <a:ea typeface="MS PGothic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H_PPT_Round3_Mar30-5" id="{F88523E5-742A-4C4C-A5AD-4E1CD7B6E510}" vid="{21193A15-1BD9-3E45-AEAD-C59D88422C63}"/>
    </a:ext>
  </a:extLst>
</a:theme>
</file>

<file path=ppt/theme/theme2.xml><?xml version="1.0" encoding="utf-8"?>
<a:theme xmlns:a="http://schemas.openxmlformats.org/drawingml/2006/main" name="1_Theme1">
  <a:themeElements>
    <a:clrScheme name="OH-MAIN COLOURS 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2E3"/>
      </a:accent1>
      <a:accent2>
        <a:srgbClr val="FBAE21"/>
      </a:accent2>
      <a:accent3>
        <a:srgbClr val="49A7A2"/>
      </a:accent3>
      <a:accent4>
        <a:srgbClr val="92278F"/>
      </a:accent4>
      <a:accent5>
        <a:srgbClr val="99CF54"/>
      </a:accent5>
      <a:accent6>
        <a:srgbClr val="C9BD97"/>
      </a:accent6>
      <a:hlink>
        <a:srgbClr val="047BC1"/>
      </a:hlink>
      <a:folHlink>
        <a:srgbClr val="047B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lIns="182880" tIns="182880" rIns="182880" bIns="182880" rtlCol="0" anchor="t" anchorCtr="1"/>
      <a:lstStyle>
        <a:defPPr algn="l">
          <a:defRPr sz="2200" b="1" dirty="0">
            <a:solidFill>
              <a:schemeClr val="tx1"/>
            </a:solidFill>
            <a:latin typeface="Calibri" panose="020F0502020204030204" pitchFamily="34" charset="0"/>
            <a:ea typeface="MS PGothic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 fontAlgn="t">
          <a:defRPr sz="2200" dirty="0">
            <a:ea typeface="MS PGothic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F5AA0C90-A1A1-489C-889E-569EBAC5EB12}" vid="{3A18E574-2ADF-47E6-8A9F-5AEA5D99B34F}"/>
    </a:ext>
  </a:extLst>
</a:theme>
</file>

<file path=ppt/theme/theme3.xml><?xml version="1.0" encoding="utf-8"?>
<a:theme xmlns:a="http://schemas.openxmlformats.org/drawingml/2006/main" name="1_OH Template-Mar30">
  <a:themeElements>
    <a:clrScheme name="OH-MAIN COLOURS 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2E3"/>
      </a:accent1>
      <a:accent2>
        <a:srgbClr val="FBAE21"/>
      </a:accent2>
      <a:accent3>
        <a:srgbClr val="49A7A2"/>
      </a:accent3>
      <a:accent4>
        <a:srgbClr val="92278F"/>
      </a:accent4>
      <a:accent5>
        <a:srgbClr val="99CF54"/>
      </a:accent5>
      <a:accent6>
        <a:srgbClr val="C9BD97"/>
      </a:accent6>
      <a:hlink>
        <a:srgbClr val="047BC1"/>
      </a:hlink>
      <a:folHlink>
        <a:srgbClr val="047B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lIns="182880" tIns="182880" rIns="182880" bIns="182880" rtlCol="0" anchor="t" anchorCtr="1"/>
      <a:lstStyle>
        <a:defPPr algn="l">
          <a:defRPr sz="2200" b="1" dirty="0">
            <a:solidFill>
              <a:schemeClr val="tx1"/>
            </a:solidFill>
            <a:latin typeface="Calibri" panose="020F0502020204030204" pitchFamily="34" charset="0"/>
            <a:ea typeface="MS PGothic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 fontAlgn="t">
          <a:defRPr sz="2200" dirty="0">
            <a:ea typeface="MS PGothic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H_PPT_Round3_Mar30-5" id="{F88523E5-742A-4C4C-A5AD-4E1CD7B6E510}" vid="{21193A15-1BD9-3E45-AEAD-C59D88422C6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7bf941b59bb48dd8e199558cc9126b8c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0815623df00273358219d90ea0ce142e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89C721-DC15-4941-B8E3-DF9F686C4C37}">
  <ds:schemaRefs>
    <ds:schemaRef ds:uri="http://purl.org/dc/dcmitype/"/>
    <ds:schemaRef ds:uri="http://purl.org/dc/elements/1.1/"/>
    <ds:schemaRef ds:uri="750b5e54-75e3-4d08-8cd4-f984884957d3"/>
    <ds:schemaRef ds:uri="http://schemas.microsoft.com/sharepoint/v3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09258299-3d6d-40fe-8bc9-e61ae6c04d6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280DA52-7FDD-41DA-9257-3D1AFFA225B6}"/>
</file>

<file path=customXml/itemProps3.xml><?xml version="1.0" encoding="utf-8"?>
<ds:datastoreItem xmlns:ds="http://schemas.openxmlformats.org/officeDocument/2006/customXml" ds:itemID="{DD3AFCB9-9856-449E-A5C6-8215808A33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34a106e-6316-442c-ad35-738afd673d2b}" enabled="1" method="Standard" siteId="{cddc1229-ac2a-4b97-b78a-0e5cacb5865c}" removed="0"/>
  <clbl:label id="{4ef96c5c-d83f-466b-a478-816a5bb4af62}" enabled="0" method="" siteId="{4ef96c5c-d83f-466b-a478-816a5bb4af6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1926</Words>
  <Application>Microsoft Office PowerPoint</Application>
  <PresentationFormat>Widescreen</PresentationFormat>
  <Paragraphs>181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MS PGothic</vt:lpstr>
      <vt:lpstr>Arial</vt:lpstr>
      <vt:lpstr>Arial,Sans-Serif</vt:lpstr>
      <vt:lpstr>Calibri</vt:lpstr>
      <vt:lpstr>Calibri Light</vt:lpstr>
      <vt:lpstr>Carlito</vt:lpstr>
      <vt:lpstr>Courier New</vt:lpstr>
      <vt:lpstr>Raleway</vt:lpstr>
      <vt:lpstr>System Font Regular</vt:lpstr>
      <vt:lpstr>Wingdings</vt:lpstr>
      <vt:lpstr>OH Template-Mar30</vt:lpstr>
      <vt:lpstr>1_Theme1</vt:lpstr>
      <vt:lpstr>1_OH Template-Mar30</vt:lpstr>
      <vt:lpstr>PowerPoint Presentation</vt:lpstr>
      <vt:lpstr>Land Acknowledgement</vt:lpstr>
      <vt:lpstr>Webinar Logistics</vt:lpstr>
      <vt:lpstr>Agenda </vt:lpstr>
      <vt:lpstr>PowerPoint Presentation</vt:lpstr>
      <vt:lpstr>PowerPoint Presentation</vt:lpstr>
      <vt:lpstr>Introduction and Defining Terms</vt:lpstr>
      <vt:lpstr>Key Principles for Implementation</vt:lpstr>
      <vt:lpstr>Program Elements</vt:lpstr>
      <vt:lpstr>Building &amp; Scaling a Supported Attachment Program</vt:lpstr>
      <vt:lpstr>Supported Attachment – Sample Workflow A</vt:lpstr>
      <vt:lpstr>Supported Attachment – Sample Workflow B</vt:lpstr>
      <vt:lpstr>Funding to Support Implementation</vt:lpstr>
      <vt:lpstr>Tracking Success</vt:lpstr>
      <vt:lpstr>Implementation Support</vt:lpstr>
      <vt:lpstr>PowerPoint Presentation</vt:lpstr>
      <vt:lpstr>2025/26 OHT TPA Amendment </vt:lpstr>
      <vt:lpstr>PowerPoint Presentation</vt:lpstr>
      <vt:lpstr>Questions</vt:lpstr>
      <vt:lpstr>PowerPoint Presentation</vt:lpstr>
      <vt:lpstr>Next Steps &amp; Closing Remarks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Vocino, Shannon (She/Her) (MOH)</dc:creator>
  <cp:lastModifiedBy>Denomme, Jocelyn</cp:lastModifiedBy>
  <cp:revision>1</cp:revision>
  <dcterms:created xsi:type="dcterms:W3CDTF">2025-09-18T19:13:03Z</dcterms:created>
  <dcterms:modified xsi:type="dcterms:W3CDTF">2025-12-08T23:00:44Z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MediaServiceImageTags">
    <vt:lpwstr/>
  </property>
</Properties>
</file>