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1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200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4-03100-2" TargetMode="External"/><Relationship Id="rId3" Type="http://schemas.openxmlformats.org/officeDocument/2006/relationships/hyperlink" Target="https://www.bi.team/publications/international-collaboration-evidence/" TargetMode="External"/><Relationship Id="rId7" Type="http://schemas.openxmlformats.org/officeDocument/2006/relationships/hyperlink" Target="https://webtv.un.org/en/asset/k17/k170lx3fcb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ellcome.org/news/evidence-synthesis-infrastructure-collaborative" TargetMode="External"/><Relationship Id="rId11" Type="http://schemas.openxmlformats.org/officeDocument/2006/relationships/hyperlink" Target="https://www.ft.com/content/cd3dbce8-1c5e-40f2-b371-2649fe709487" TargetMode="External"/><Relationship Id="rId5" Type="http://schemas.openxmlformats.org/officeDocument/2006/relationships/hyperlink" Target="https://www.ukri.org/opportunity/transforming-global-evidence-ai-driven-evidence-synthesis-for-policymaking/" TargetMode="External"/><Relationship Id="rId10" Type="http://schemas.openxmlformats.org/officeDocument/2006/relationships/hyperlink" Target="https://x.com/stianwestlake/status/1838120199100239939" TargetMode="External"/><Relationship Id="rId4" Type="http://schemas.openxmlformats.org/officeDocument/2006/relationships/hyperlink" Target="https://www.nature.com/articles/d41586-024-02991-5" TargetMode="External"/><Relationship Id="rId9" Type="http://schemas.openxmlformats.org/officeDocument/2006/relationships/hyperlink" Target="https://www.sdgsynthesiscoalition.org/news/us74-million-new-investments-sdg-evidence-be-announc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pt-BR" noProof="0" dirty="0"/>
              <a:t>Relatórios adicionais, relatórios de periódicos, anúncios e declarações complementares fizeram parte de uma série de atividades que antecederam e acompanharam o anúncio do ESIC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pt-BR" noProof="0" smtClean="0"/>
              <a:pPr/>
              <a:t>1</a:t>
            </a:fld>
            <a:endParaRPr lang="pt-BR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8449502"/>
              </p:ext>
            </p:extLst>
          </p:nvPr>
        </p:nvGraphicFramePr>
        <p:xfrm>
          <a:off x="113607" y="1353790"/>
          <a:ext cx="11964786" cy="593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61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2578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795240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92399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chemeClr val="bg1"/>
                          </a:solidFill>
                          <a:effectLst/>
                        </a:rPr>
                        <a:t>Data</a:t>
                      </a: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chemeClr val="bg1"/>
                          </a:solidFill>
                          <a:effectLst/>
                        </a:rPr>
                        <a:t>Título</a:t>
                      </a: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</a:p>
                  </a:txBody>
                  <a:tcPr marL="47480" marR="47480" marT="0" marB="0">
                    <a:solidFill>
                      <a:srgbClr val="CC7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4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 consenso "SHOW ME - Mostre-me as evidências"</a:t>
                      </a:r>
                      <a:r>
                        <a:rPr lang="pt-BR" sz="1200" noProof="0" dirty="0">
                          <a:solidFill>
                            <a:schemeClr val="tx1"/>
                          </a:solidFill>
                          <a:effectLst/>
                        </a:rPr>
                        <a:t> (versão preliminar publicada no site da Comissão Global de Evidências)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Componentes de uma abordagem para fornecer de forma confiável evidências de pesquisa para quem precisa. 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9 set 2024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 plano para uma melhor colaboração internacional em evidências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 Relatório da NESTA/Equipe de Insights Comportamentais (BIT, na sigla em inglês) do Reino Unido (informalmente o relatório da "Comissão de quatro países") sobre como os países podem colaborar na síntese de evidências e na avaliação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17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revelação da ciência "oculta" ajudaria a resolver os maiores problemas do mundo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Editorial da Nature sobre a Coalizão Global de Síntese dos ODS por Helen Pearson (uma editora da Nature)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19 set 2024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Transformando evidências globais: </a:t>
                      </a:r>
                      <a:b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síntese de evidências orientada por IA para formulação de políticas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b="0" noProof="0" dirty="0">
                          <a:effectLst/>
                        </a:rPr>
                        <a:t>Chamada aberta para financiamento de £ 11,5 milhões (US$ 15 milhões) pela Agência de Pesquisa e Inovação do Reino Unido (UKRI, na sigla em inglês) para uma infraestrutura que apoiará o engajamento do lado da demanda e integrará recursos humanos e de IA para fornecer um "caso de demonstração" para sínteses vivas de evidências radicalmente mais relevantes, oportunas e acessíveis</a:t>
                      </a: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Anúncio de "Intenção de financiar": o Colaborativo da Infraestrutura de Síntese de Evidências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Anúncio de que a Wellcome Trust fornecerá £ 45 milhões (US$ 60 milhões) em financiamento ao longo de cinco anos para um "</a:t>
                      </a:r>
                      <a:r>
                        <a:rPr lang="pt-BR" sz="1200" b="1" noProof="0" dirty="0">
                          <a:effectLst/>
                        </a:rPr>
                        <a:t>Colaborativo da Infraestrutura de Síntese de Evidências</a:t>
                      </a:r>
                      <a:r>
                        <a:rPr lang="pt-BR" sz="1200" noProof="0" dirty="0">
                          <a:effectLst/>
                        </a:rPr>
                        <a:t>" que apoiará o engajamento do lado da demanda e o uso seguro e responsável da IA, bem como o compartilhamento e reutilização de dados, a inovação de métodos e processos, e o compartilhamento de capacidade</a:t>
                      </a: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Rumo a 2030 e além: Acelerando os ODS por meio do acesso a evidências sobre o que funciona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Gravação em vídeo da discussão conduzida por um painel sobre o papel da ciência e das tecnologias digitais na aceleração do progresso em direção aos ODS, que inclui o CEO da Wellcome Trust, John-Arne Røttingen, anunciando formalmente o investimento da Wellcome Trust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463455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 cientistas estão construindo "bancos de evidências" gigantes para criar políticas que realmente funcionem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Artigo da Nature sobre os dois anúncios de financiamento por Helen Pearson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Novos investimentos de US$ 74 milhões em evidências dos ODS serão anunciados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Declaração da Coalizão Global de Síntese dos ODS sobre os dois anúncios de financiamento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22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Tópico do X sobre o anúncio de financiamento para transformar evidências globais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Tópico do X sobre o investimento da UKRI pelo Presidente Executivo do Conselho de Pesquisa Econômica e Social do Reino Unido (ESRC, na sigla em inglês), Stian Westlake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373236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 out 2024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‘'Bancos de evidências‘' podem levar a melhores decisões na vida pública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Artigo do Financial Times sobre os dois anúncios de financiamento</a:t>
                      </a: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3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3793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elements/1.1/"/>
    <ds:schemaRef ds:uri="http://purl.org/dc/terms/"/>
    <ds:schemaRef ds:uri="0408fcbc-2e10-4461-bee0-724c01b46ae9"/>
    <ds:schemaRef ds:uri="http://schemas.microsoft.com/office/2006/documentManagement/types"/>
    <ds:schemaRef ds:uri="599eec1d-e27c-4128-92a4-19001b8afe1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542</Words>
  <Application>Microsoft Macintosh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Relatórios adicionais, relatórios de periódicos, anúncios e declarações complementares fizeram parte de uma série de atividades que antecederam e acompanharam o anúncio do ESIC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