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4"/>
    <p:sldMasterId id="2147483709" r:id="rId5"/>
    <p:sldMasterId id="2147483728" r:id="rId6"/>
  </p:sldMasterIdLst>
  <p:notesMasterIdLst>
    <p:notesMasterId r:id="rId8"/>
  </p:notesMasterIdLst>
  <p:handoutMasterIdLst>
    <p:handoutMasterId r:id="rId9"/>
  </p:handoutMasterIdLst>
  <p:sldIdLst>
    <p:sldId id="2080" r:id="rId7"/>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493001-9B46-2F77-9181-CEFB1675126B}" name="Holden, Sarah" initials="SH" userId="S::holdes2@mcmaster.ca::40bb78e9-b0fd-417b-80ec-5d80356bc1f3" providerId="AD"/>
  <p188:author id="{1731F4CA-DA41-DB33-0453-A5D342AEF581}" name="Moat, Kaelan" initials="MK" userId="S::moatka@mcmaster.ca::af547b69-aae8-4b3f-89b1-3f6fb8ca19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776"/>
    <a:srgbClr val="000000"/>
    <a:srgbClr val="F5E4ED"/>
    <a:srgbClr val="CC76A6"/>
    <a:srgbClr val="E9F7FB"/>
    <a:srgbClr val="F2F2F2"/>
    <a:srgbClr val="FF3156"/>
    <a:srgbClr val="FF8AD8"/>
    <a:srgbClr val="3F4349"/>
    <a:srgbClr val="FEC0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2" autoAdjust="0"/>
    <p:restoredTop sz="95068" autoAdjust="0"/>
  </p:normalViewPr>
  <p:slideViewPr>
    <p:cSldViewPr snapToGrid="0" snapToObjects="1">
      <p:cViewPr varScale="1">
        <p:scale>
          <a:sx n="121" d="100"/>
          <a:sy n="121" d="100"/>
        </p:scale>
        <p:origin x="1360" y="168"/>
      </p:cViewPr>
      <p:guideLst>
        <p:guide orient="horz" pos="2137"/>
        <p:guide pos="3840"/>
      </p:guideLst>
    </p:cSldViewPr>
  </p:slideViewPr>
  <p:outlineViewPr>
    <p:cViewPr>
      <p:scale>
        <a:sx n="33" d="100"/>
        <a:sy n="33" d="100"/>
      </p:scale>
      <p:origin x="0" y="0"/>
    </p:cViewPr>
  </p:outlineViewPr>
  <p:notesTextViewPr>
    <p:cViewPr>
      <p:scale>
        <a:sx n="40" d="100"/>
        <a:sy n="4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848606-A354-3046-AC32-BF239DF7296F}" type="doc">
      <dgm:prSet loTypeId="urn:microsoft.com/office/officeart/2005/8/layout/vList3" loCatId="list" qsTypeId="urn:microsoft.com/office/officeart/2005/8/quickstyle/simple1" qsCatId="simple" csTypeId="urn:microsoft.com/office/officeart/2005/8/colors/accent2_1" csCatId="accent2" phldr="1"/>
      <dgm:spPr/>
      <dgm:t>
        <a:bodyPr/>
        <a:lstStyle/>
        <a:p>
          <a:endParaRPr lang="en-US"/>
        </a:p>
      </dgm:t>
    </dgm:pt>
    <dgm:pt modelId="{C50FA00F-DEEF-454D-8E8A-E70B72363806}">
      <dgm:prSet/>
      <dgm:spPr>
        <a:gradFill flip="none" rotWithShape="0">
          <a:gsLst>
            <a:gs pos="0">
              <a:schemeClr val="accent2">
                <a:alpha val="55000"/>
              </a:schemeClr>
            </a:gs>
            <a:gs pos="100000">
              <a:schemeClr val="bg1"/>
            </a:gs>
          </a:gsLst>
          <a:lin ang="0" scaled="1"/>
          <a:tileRect/>
        </a:gradFill>
        <a:ln>
          <a:noFill/>
        </a:ln>
      </dgm:spPr>
      <dgm:t>
        <a:bodyPr/>
        <a:lstStyle/>
        <a:p>
          <a:pPr algn="l"/>
          <a:r>
            <a:rPr lang="ja-JP" dirty="0"/>
            <a:t>パートナーが</a:t>
          </a:r>
          <a:r>
            <a:rPr lang="ja-JP" b="1" dirty="0"/>
            <a:t>学び合い</a:t>
          </a:r>
          <a:r>
            <a:rPr lang="ja-JP" dirty="0"/>
            <a:t>のために集合する</a:t>
          </a:r>
          <a:r>
            <a:rPr lang="en-US" dirty="0"/>
            <a:t>(</a:t>
          </a:r>
          <a:r>
            <a:rPr lang="ja-JP" dirty="0"/>
            <a:t>例えば、コクラン、</a:t>
          </a:r>
          <a:r>
            <a:rPr lang="en-US" dirty="0"/>
            <a:t>GCESC</a:t>
          </a:r>
          <a:r>
            <a:rPr lang="ja-JP" dirty="0"/>
            <a:t>、</a:t>
          </a:r>
          <a:r>
            <a:rPr lang="en-US" dirty="0"/>
            <a:t>WHO EVIPNet</a:t>
          </a:r>
          <a:r>
            <a:rPr lang="ja-JP" dirty="0"/>
            <a:t>によるウェビナーシリーズ、先住民の権利および情報収集方法について議論する場の共設</a:t>
          </a:r>
          <a:r>
            <a:rPr lang="en-US" dirty="0"/>
            <a:t>)</a:t>
          </a:r>
          <a:endParaRPr lang="en-CA" b="0" dirty="0"/>
        </a:p>
      </dgm:t>
    </dgm:pt>
    <dgm:pt modelId="{6C1982ED-8C26-4845-8076-7CED6D9526ED}" type="parTrans" cxnId="{F0E0AE4A-D832-EB4B-90E9-89EAA51FFADF}">
      <dgm:prSet/>
      <dgm:spPr/>
      <dgm:t>
        <a:bodyPr/>
        <a:lstStyle/>
        <a:p>
          <a:endParaRPr lang="en-US"/>
        </a:p>
      </dgm:t>
    </dgm:pt>
    <dgm:pt modelId="{3FD56238-79C6-0446-9D06-79A216E3822E}" type="sibTrans" cxnId="{F0E0AE4A-D832-EB4B-90E9-89EAA51FFADF}">
      <dgm:prSet/>
      <dgm:spPr/>
      <dgm:t>
        <a:bodyPr/>
        <a:lstStyle/>
        <a:p>
          <a:endParaRPr lang="en-US"/>
        </a:p>
      </dgm:t>
    </dgm:pt>
    <dgm:pt modelId="{29D44A42-6502-E945-A8F6-CD83883C4C18}">
      <dgm:prSet/>
      <dgm:spPr>
        <a:gradFill flip="none" rotWithShape="0">
          <a:gsLst>
            <a:gs pos="0">
              <a:schemeClr val="accent2">
                <a:alpha val="55000"/>
              </a:schemeClr>
            </a:gs>
            <a:gs pos="100000">
              <a:schemeClr val="bg1"/>
            </a:gs>
          </a:gsLst>
          <a:lin ang="0" scaled="1"/>
          <a:tileRect/>
        </a:gradFill>
        <a:ln>
          <a:noFill/>
        </a:ln>
      </dgm:spPr>
      <dgm:t>
        <a:bodyPr/>
        <a:lstStyle/>
        <a:p>
          <a:pPr algn="l"/>
          <a:r>
            <a:rPr lang="ja-JP" dirty="0"/>
            <a:t>市民はおびただしい情報、誤</a:t>
          </a:r>
          <a:r>
            <a:rPr lang="en-US" b="1" dirty="0"/>
            <a:t>/</a:t>
          </a:r>
          <a:r>
            <a:rPr lang="ja-JP" dirty="0"/>
            <a:t>偽情報を受け取っているということ、および</a:t>
          </a:r>
          <a:r>
            <a:rPr lang="ja-JP" b="1" dirty="0"/>
            <a:t>誤</a:t>
          </a:r>
          <a:r>
            <a:rPr lang="en-US" b="1" dirty="0"/>
            <a:t>/</a:t>
          </a:r>
          <a:r>
            <a:rPr lang="ja-JP" b="1" dirty="0"/>
            <a:t>偽情報に対抗する</a:t>
          </a:r>
          <a:r>
            <a:rPr lang="ja-JP" dirty="0"/>
            <a:t>有効な方法を見つけるための取り組み強化に関する認識を深める</a:t>
          </a:r>
          <a:endParaRPr lang="en-CA" dirty="0"/>
        </a:p>
      </dgm:t>
    </dgm:pt>
    <dgm:pt modelId="{481A9036-5F05-594B-A8A6-0FC9F4503467}" type="parTrans" cxnId="{02CEF0F4-692A-614D-86FD-DC56A99433FE}">
      <dgm:prSet/>
      <dgm:spPr/>
      <dgm:t>
        <a:bodyPr/>
        <a:lstStyle/>
        <a:p>
          <a:endParaRPr lang="en-US"/>
        </a:p>
      </dgm:t>
    </dgm:pt>
    <dgm:pt modelId="{AD951BB3-7351-F34B-BB72-A93557024109}" type="sibTrans" cxnId="{02CEF0F4-692A-614D-86FD-DC56A99433FE}">
      <dgm:prSet/>
      <dgm:spPr/>
      <dgm:t>
        <a:bodyPr/>
        <a:lstStyle/>
        <a:p>
          <a:endParaRPr lang="en-US"/>
        </a:p>
      </dgm:t>
    </dgm:pt>
    <dgm:pt modelId="{8170C1FF-7B2A-4345-9051-933100896835}">
      <dgm:prSet/>
      <dgm:spPr>
        <a:gradFill flip="none" rotWithShape="0">
          <a:gsLst>
            <a:gs pos="0">
              <a:schemeClr val="accent2">
                <a:alpha val="55000"/>
              </a:schemeClr>
            </a:gs>
            <a:gs pos="100000">
              <a:schemeClr val="bg1"/>
            </a:gs>
          </a:gsLst>
          <a:lin ang="0" scaled="1"/>
          <a:tileRect/>
        </a:gradFill>
        <a:ln>
          <a:noFill/>
        </a:ln>
      </dgm:spPr>
      <dgm:t>
        <a:bodyPr/>
        <a:lstStyle/>
        <a:p>
          <a:pPr algn="l"/>
          <a:r>
            <a:rPr lang="ja-JP" b="1" dirty="0"/>
            <a:t>強い逆風</a:t>
          </a:r>
          <a:r>
            <a:rPr lang="ja-JP" dirty="0"/>
            <a:t>およびこの逆風に抗って進歩を遂げるには</a:t>
          </a:r>
          <a:r>
            <a:rPr lang="ja-JP" b="1" dirty="0"/>
            <a:t>「</a:t>
          </a:r>
          <a:r>
            <a:rPr lang="ja-JP" altLang="en-US" b="1" dirty="0"/>
            <a:t>スクラムを組む</a:t>
          </a:r>
          <a:r>
            <a:rPr lang="ja-JP" b="1" dirty="0"/>
            <a:t>」必要性</a:t>
          </a:r>
          <a:r>
            <a:rPr lang="ja-JP" dirty="0"/>
            <a:t>があることについて理解を深める。</a:t>
          </a:r>
          <a:endParaRPr lang="en-CA" dirty="0"/>
        </a:p>
      </dgm:t>
    </dgm:pt>
    <dgm:pt modelId="{04F32FD4-575E-0F4D-A3E8-52F76483D021}" type="parTrans" cxnId="{454E6316-F4B8-6A49-836C-C71B64FD1406}">
      <dgm:prSet/>
      <dgm:spPr/>
      <dgm:t>
        <a:bodyPr/>
        <a:lstStyle/>
        <a:p>
          <a:endParaRPr lang="en-US"/>
        </a:p>
      </dgm:t>
    </dgm:pt>
    <dgm:pt modelId="{32354F6E-42B0-A543-A2F6-050D68123648}" type="sibTrans" cxnId="{454E6316-F4B8-6A49-836C-C71B64FD1406}">
      <dgm:prSet/>
      <dgm:spPr/>
      <dgm:t>
        <a:bodyPr/>
        <a:lstStyle/>
        <a:p>
          <a:endParaRPr lang="en-US"/>
        </a:p>
      </dgm:t>
    </dgm:pt>
    <dgm:pt modelId="{2EBD9258-9898-0642-B113-ED90C81A451A}">
      <dgm:prSet/>
      <dgm:spPr>
        <a:gradFill flip="none" rotWithShape="0">
          <a:gsLst>
            <a:gs pos="0">
              <a:schemeClr val="accent2">
                <a:alpha val="55000"/>
              </a:schemeClr>
            </a:gs>
            <a:gs pos="100000">
              <a:schemeClr val="bg1"/>
            </a:gs>
          </a:gsLst>
          <a:lin ang="0" scaled="1"/>
          <a:tileRect/>
        </a:gradFill>
        <a:ln>
          <a:noFill/>
        </a:ln>
      </dgm:spPr>
      <dgm:t>
        <a:bodyPr/>
        <a:lstStyle/>
        <a:p>
          <a:pPr algn="l"/>
          <a:r>
            <a:rPr lang="ja-JP" b="1" dirty="0"/>
            <a:t>コレクティブインパクトの志向</a:t>
          </a:r>
          <a:r>
            <a:rPr lang="ja-JP" dirty="0"/>
            <a:t>を利用する必要性に対する認識を深める</a:t>
          </a:r>
          <a:endParaRPr lang="en-CA" dirty="0"/>
        </a:p>
      </dgm:t>
    </dgm:pt>
    <dgm:pt modelId="{3838E67A-3B38-7B45-94DA-17CD9E29B7E7}" type="parTrans" cxnId="{6CCAE360-E89F-4A45-90FB-F4666C63157D}">
      <dgm:prSet/>
      <dgm:spPr/>
      <dgm:t>
        <a:bodyPr/>
        <a:lstStyle/>
        <a:p>
          <a:endParaRPr lang="en-US"/>
        </a:p>
      </dgm:t>
    </dgm:pt>
    <dgm:pt modelId="{C79B4210-3AF6-B143-B2A3-376C53630CB8}" type="sibTrans" cxnId="{6CCAE360-E89F-4A45-90FB-F4666C63157D}">
      <dgm:prSet/>
      <dgm:spPr/>
      <dgm:t>
        <a:bodyPr/>
        <a:lstStyle/>
        <a:p>
          <a:endParaRPr lang="en-US"/>
        </a:p>
      </dgm:t>
    </dgm:pt>
    <dgm:pt modelId="{B5211A48-6A12-DE49-A379-99296A6DFF4E}" type="pres">
      <dgm:prSet presAssocID="{02848606-A354-3046-AC32-BF239DF7296F}" presName="linearFlow" presStyleCnt="0">
        <dgm:presLayoutVars>
          <dgm:dir/>
          <dgm:resizeHandles val="exact"/>
        </dgm:presLayoutVars>
      </dgm:prSet>
      <dgm:spPr/>
    </dgm:pt>
    <dgm:pt modelId="{4A7E6C87-85BF-BC43-9DB5-D2BE7AA00FD4}" type="pres">
      <dgm:prSet presAssocID="{C50FA00F-DEEF-454D-8E8A-E70B72363806}" presName="composite" presStyleCnt="0"/>
      <dgm:spPr/>
    </dgm:pt>
    <dgm:pt modelId="{5947CBB8-3B85-E844-AA68-EDBECFA0475E}" type="pres">
      <dgm:prSet presAssocID="{C50FA00F-DEEF-454D-8E8A-E70B72363806}" presName="imgShp" presStyleLbl="fgImgPlace1" presStyleIdx="0" presStyleCnt="4"/>
      <dgm:spPr/>
    </dgm:pt>
    <dgm:pt modelId="{D5FE32E7-3731-474D-89B3-B7D08D949BE8}" type="pres">
      <dgm:prSet presAssocID="{C50FA00F-DEEF-454D-8E8A-E70B72363806}" presName="txShp" presStyleLbl="node1" presStyleIdx="0" presStyleCnt="4">
        <dgm:presLayoutVars>
          <dgm:bulletEnabled val="1"/>
        </dgm:presLayoutVars>
      </dgm:prSet>
      <dgm:spPr/>
    </dgm:pt>
    <dgm:pt modelId="{4CAF7BFE-CCD4-254A-9CFD-2240E12105EC}" type="pres">
      <dgm:prSet presAssocID="{3FD56238-79C6-0446-9D06-79A216E3822E}" presName="spacing" presStyleCnt="0"/>
      <dgm:spPr/>
    </dgm:pt>
    <dgm:pt modelId="{66A16DE5-F134-E44F-81A5-B4D69C23FFFE}" type="pres">
      <dgm:prSet presAssocID="{29D44A42-6502-E945-A8F6-CD83883C4C18}" presName="composite" presStyleCnt="0"/>
      <dgm:spPr/>
    </dgm:pt>
    <dgm:pt modelId="{724F811E-72CA-1545-8D21-98C6A51747BF}" type="pres">
      <dgm:prSet presAssocID="{29D44A42-6502-E945-A8F6-CD83883C4C18}" presName="imgShp" presStyleLbl="fgImgPlace1" presStyleIdx="1" presStyleCnt="4"/>
      <dgm:spPr/>
    </dgm:pt>
    <dgm:pt modelId="{25D0ABC9-2540-904D-B0DC-BD48F97227C7}" type="pres">
      <dgm:prSet presAssocID="{29D44A42-6502-E945-A8F6-CD83883C4C18}" presName="txShp" presStyleLbl="node1" presStyleIdx="1" presStyleCnt="4">
        <dgm:presLayoutVars>
          <dgm:bulletEnabled val="1"/>
        </dgm:presLayoutVars>
      </dgm:prSet>
      <dgm:spPr/>
    </dgm:pt>
    <dgm:pt modelId="{05D2E3CD-62BB-0042-B6EC-19D42EE3B1E5}" type="pres">
      <dgm:prSet presAssocID="{AD951BB3-7351-F34B-BB72-A93557024109}" presName="spacing" presStyleCnt="0"/>
      <dgm:spPr/>
    </dgm:pt>
    <dgm:pt modelId="{D74004D8-E80A-4544-8693-3CF816683DDB}" type="pres">
      <dgm:prSet presAssocID="{8170C1FF-7B2A-4345-9051-933100896835}" presName="composite" presStyleCnt="0"/>
      <dgm:spPr/>
    </dgm:pt>
    <dgm:pt modelId="{F9FA9EB9-B3DF-3546-87C9-769E6838A9C2}" type="pres">
      <dgm:prSet presAssocID="{8170C1FF-7B2A-4345-9051-933100896835}" presName="imgShp" presStyleLbl="fgImgPlace1" presStyleIdx="2" presStyleCnt="4"/>
      <dgm:spPr/>
    </dgm:pt>
    <dgm:pt modelId="{9D9A06DE-A313-814E-B94B-63266BCC2C09}" type="pres">
      <dgm:prSet presAssocID="{8170C1FF-7B2A-4345-9051-933100896835}" presName="txShp" presStyleLbl="node1" presStyleIdx="2" presStyleCnt="4">
        <dgm:presLayoutVars>
          <dgm:bulletEnabled val="1"/>
        </dgm:presLayoutVars>
      </dgm:prSet>
      <dgm:spPr/>
    </dgm:pt>
    <dgm:pt modelId="{233F3750-AA1F-0142-A7B3-0ABF5F7F6254}" type="pres">
      <dgm:prSet presAssocID="{32354F6E-42B0-A543-A2F6-050D68123648}" presName="spacing" presStyleCnt="0"/>
      <dgm:spPr/>
    </dgm:pt>
    <dgm:pt modelId="{15F5D3D7-FB71-944C-9CD4-12644DB3F6BF}" type="pres">
      <dgm:prSet presAssocID="{2EBD9258-9898-0642-B113-ED90C81A451A}" presName="composite" presStyleCnt="0"/>
      <dgm:spPr/>
    </dgm:pt>
    <dgm:pt modelId="{3A41F6CA-86C4-8F41-B483-111157E1DD57}" type="pres">
      <dgm:prSet presAssocID="{2EBD9258-9898-0642-B113-ED90C81A451A}" presName="imgShp" presStyleLbl="fgImgPlace1" presStyleIdx="3" presStyleCnt="4"/>
      <dgm:spPr/>
    </dgm:pt>
    <dgm:pt modelId="{C6446ADE-51DC-FB4D-8A93-107F787A3B24}" type="pres">
      <dgm:prSet presAssocID="{2EBD9258-9898-0642-B113-ED90C81A451A}" presName="txShp" presStyleLbl="node1" presStyleIdx="3" presStyleCnt="4">
        <dgm:presLayoutVars>
          <dgm:bulletEnabled val="1"/>
        </dgm:presLayoutVars>
      </dgm:prSet>
      <dgm:spPr/>
    </dgm:pt>
  </dgm:ptLst>
  <dgm:cxnLst>
    <dgm:cxn modelId="{196FD60B-683E-F547-9937-232AACDDA7D8}" type="presOf" srcId="{C50FA00F-DEEF-454D-8E8A-E70B72363806}" destId="{D5FE32E7-3731-474D-89B3-B7D08D949BE8}" srcOrd="0" destOrd="0" presId="urn:microsoft.com/office/officeart/2005/8/layout/vList3"/>
    <dgm:cxn modelId="{4465DC0E-339F-734D-9A75-C09E41601688}" type="presOf" srcId="{8170C1FF-7B2A-4345-9051-933100896835}" destId="{9D9A06DE-A313-814E-B94B-63266BCC2C09}" srcOrd="0" destOrd="0" presId="urn:microsoft.com/office/officeart/2005/8/layout/vList3"/>
    <dgm:cxn modelId="{454E6316-F4B8-6A49-836C-C71B64FD1406}" srcId="{02848606-A354-3046-AC32-BF239DF7296F}" destId="{8170C1FF-7B2A-4345-9051-933100896835}" srcOrd="2" destOrd="0" parTransId="{04F32FD4-575E-0F4D-A3E8-52F76483D021}" sibTransId="{32354F6E-42B0-A543-A2F6-050D68123648}"/>
    <dgm:cxn modelId="{FB3E8320-2A6F-F647-B55C-4A3669011433}" type="presOf" srcId="{29D44A42-6502-E945-A8F6-CD83883C4C18}" destId="{25D0ABC9-2540-904D-B0DC-BD48F97227C7}" srcOrd="0" destOrd="0" presId="urn:microsoft.com/office/officeart/2005/8/layout/vList3"/>
    <dgm:cxn modelId="{F0E0AE4A-D832-EB4B-90E9-89EAA51FFADF}" srcId="{02848606-A354-3046-AC32-BF239DF7296F}" destId="{C50FA00F-DEEF-454D-8E8A-E70B72363806}" srcOrd="0" destOrd="0" parTransId="{6C1982ED-8C26-4845-8076-7CED6D9526ED}" sibTransId="{3FD56238-79C6-0446-9D06-79A216E3822E}"/>
    <dgm:cxn modelId="{6CCAE360-E89F-4A45-90FB-F4666C63157D}" srcId="{02848606-A354-3046-AC32-BF239DF7296F}" destId="{2EBD9258-9898-0642-B113-ED90C81A451A}" srcOrd="3" destOrd="0" parTransId="{3838E67A-3B38-7B45-94DA-17CD9E29B7E7}" sibTransId="{C79B4210-3AF6-B143-B2A3-376C53630CB8}"/>
    <dgm:cxn modelId="{8D85307E-E007-9E42-B685-EE51E34E068A}" type="presOf" srcId="{2EBD9258-9898-0642-B113-ED90C81A451A}" destId="{C6446ADE-51DC-FB4D-8A93-107F787A3B24}" srcOrd="0" destOrd="0" presId="urn:microsoft.com/office/officeart/2005/8/layout/vList3"/>
    <dgm:cxn modelId="{3C2DB4A9-4EA0-064B-AC11-07EA402CBD11}" type="presOf" srcId="{02848606-A354-3046-AC32-BF239DF7296F}" destId="{B5211A48-6A12-DE49-A379-99296A6DFF4E}" srcOrd="0" destOrd="0" presId="urn:microsoft.com/office/officeart/2005/8/layout/vList3"/>
    <dgm:cxn modelId="{02CEF0F4-692A-614D-86FD-DC56A99433FE}" srcId="{02848606-A354-3046-AC32-BF239DF7296F}" destId="{29D44A42-6502-E945-A8F6-CD83883C4C18}" srcOrd="1" destOrd="0" parTransId="{481A9036-5F05-594B-A8A6-0FC9F4503467}" sibTransId="{AD951BB3-7351-F34B-BB72-A93557024109}"/>
    <dgm:cxn modelId="{BD1C8996-3DC5-6841-9C78-3F54E57853BE}" type="presParOf" srcId="{B5211A48-6A12-DE49-A379-99296A6DFF4E}" destId="{4A7E6C87-85BF-BC43-9DB5-D2BE7AA00FD4}" srcOrd="0" destOrd="0" presId="urn:microsoft.com/office/officeart/2005/8/layout/vList3"/>
    <dgm:cxn modelId="{DE03DB47-9BA7-0A46-B83D-C4C1FF2E7E81}" type="presParOf" srcId="{4A7E6C87-85BF-BC43-9DB5-D2BE7AA00FD4}" destId="{5947CBB8-3B85-E844-AA68-EDBECFA0475E}" srcOrd="0" destOrd="0" presId="urn:microsoft.com/office/officeart/2005/8/layout/vList3"/>
    <dgm:cxn modelId="{8677C77D-A389-5F4A-A982-C20598B8F8DB}" type="presParOf" srcId="{4A7E6C87-85BF-BC43-9DB5-D2BE7AA00FD4}" destId="{D5FE32E7-3731-474D-89B3-B7D08D949BE8}" srcOrd="1" destOrd="0" presId="urn:microsoft.com/office/officeart/2005/8/layout/vList3"/>
    <dgm:cxn modelId="{03C5D01E-BD06-4D45-9FF9-BF7F84D5AAF3}" type="presParOf" srcId="{B5211A48-6A12-DE49-A379-99296A6DFF4E}" destId="{4CAF7BFE-CCD4-254A-9CFD-2240E12105EC}" srcOrd="1" destOrd="0" presId="urn:microsoft.com/office/officeart/2005/8/layout/vList3"/>
    <dgm:cxn modelId="{5EB4E887-1BDC-9D43-BBFD-70C5F0C3BEBF}" type="presParOf" srcId="{B5211A48-6A12-DE49-A379-99296A6DFF4E}" destId="{66A16DE5-F134-E44F-81A5-B4D69C23FFFE}" srcOrd="2" destOrd="0" presId="urn:microsoft.com/office/officeart/2005/8/layout/vList3"/>
    <dgm:cxn modelId="{9CFC6E68-94CA-3548-9225-4A588C4CCCEE}" type="presParOf" srcId="{66A16DE5-F134-E44F-81A5-B4D69C23FFFE}" destId="{724F811E-72CA-1545-8D21-98C6A51747BF}" srcOrd="0" destOrd="0" presId="urn:microsoft.com/office/officeart/2005/8/layout/vList3"/>
    <dgm:cxn modelId="{7F3036AF-A8B0-D648-879B-E6CFD9024D16}" type="presParOf" srcId="{66A16DE5-F134-E44F-81A5-B4D69C23FFFE}" destId="{25D0ABC9-2540-904D-B0DC-BD48F97227C7}" srcOrd="1" destOrd="0" presId="urn:microsoft.com/office/officeart/2005/8/layout/vList3"/>
    <dgm:cxn modelId="{9A3C2B1E-2CC1-C144-87AC-E84DEFDA516F}" type="presParOf" srcId="{B5211A48-6A12-DE49-A379-99296A6DFF4E}" destId="{05D2E3CD-62BB-0042-B6EC-19D42EE3B1E5}" srcOrd="3" destOrd="0" presId="urn:microsoft.com/office/officeart/2005/8/layout/vList3"/>
    <dgm:cxn modelId="{5DE1E591-F214-514C-AD68-B314D9010AA4}" type="presParOf" srcId="{B5211A48-6A12-DE49-A379-99296A6DFF4E}" destId="{D74004D8-E80A-4544-8693-3CF816683DDB}" srcOrd="4" destOrd="0" presId="urn:microsoft.com/office/officeart/2005/8/layout/vList3"/>
    <dgm:cxn modelId="{294885A0-3E3A-324C-941C-7424E35D678E}" type="presParOf" srcId="{D74004D8-E80A-4544-8693-3CF816683DDB}" destId="{F9FA9EB9-B3DF-3546-87C9-769E6838A9C2}" srcOrd="0" destOrd="0" presId="urn:microsoft.com/office/officeart/2005/8/layout/vList3"/>
    <dgm:cxn modelId="{256BBB00-8BC1-C545-8CFD-61D66133A78B}" type="presParOf" srcId="{D74004D8-E80A-4544-8693-3CF816683DDB}" destId="{9D9A06DE-A313-814E-B94B-63266BCC2C09}" srcOrd="1" destOrd="0" presId="urn:microsoft.com/office/officeart/2005/8/layout/vList3"/>
    <dgm:cxn modelId="{F3F38836-60A9-2944-B0F8-025909978E49}" type="presParOf" srcId="{B5211A48-6A12-DE49-A379-99296A6DFF4E}" destId="{233F3750-AA1F-0142-A7B3-0ABF5F7F6254}" srcOrd="5" destOrd="0" presId="urn:microsoft.com/office/officeart/2005/8/layout/vList3"/>
    <dgm:cxn modelId="{423DFE81-4761-9F4B-BB37-610D8B9092D1}" type="presParOf" srcId="{B5211A48-6A12-DE49-A379-99296A6DFF4E}" destId="{15F5D3D7-FB71-944C-9CD4-12644DB3F6BF}" srcOrd="6" destOrd="0" presId="urn:microsoft.com/office/officeart/2005/8/layout/vList3"/>
    <dgm:cxn modelId="{BFD2E66A-C4FB-DF4A-A6D9-2DFBA2E40C98}" type="presParOf" srcId="{15F5D3D7-FB71-944C-9CD4-12644DB3F6BF}" destId="{3A41F6CA-86C4-8F41-B483-111157E1DD57}" srcOrd="0" destOrd="0" presId="urn:microsoft.com/office/officeart/2005/8/layout/vList3"/>
    <dgm:cxn modelId="{F0A08639-3448-EB49-87F1-E00CEB5C3354}" type="presParOf" srcId="{15F5D3D7-FB71-944C-9CD4-12644DB3F6BF}" destId="{C6446ADE-51DC-FB4D-8A93-107F787A3B2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E32E7-3731-474D-89B3-B7D08D949BE8}">
      <dsp:nvSpPr>
        <dsp:cNvPr id="0" name=""/>
        <dsp:cNvSpPr/>
      </dsp:nvSpPr>
      <dsp:spPr>
        <a:xfrm rot="10800000">
          <a:off x="2335406" y="1833"/>
          <a:ext cx="8314778" cy="964329"/>
        </a:xfrm>
        <a:prstGeom prst="homePlate">
          <a:avLst/>
        </a:prstGeom>
        <a:gradFill flip="none" rotWithShape="0">
          <a:gsLst>
            <a:gs pos="0">
              <a:schemeClr val="accent2">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5243" tIns="68580" rIns="128016" bIns="68580" numCol="1" spcCol="1270" anchor="ctr" anchorCtr="0">
          <a:noAutofit/>
        </a:bodyPr>
        <a:lstStyle/>
        <a:p>
          <a:pPr marL="0" lvl="0" indent="0" algn="l" defTabSz="800100">
            <a:lnSpc>
              <a:spcPct val="90000"/>
            </a:lnSpc>
            <a:spcBef>
              <a:spcPct val="0"/>
            </a:spcBef>
            <a:spcAft>
              <a:spcPct val="35000"/>
            </a:spcAft>
            <a:buNone/>
          </a:pPr>
          <a:r>
            <a:rPr lang="ja-JP" sz="1800" kern="1200" dirty="0"/>
            <a:t>パートナーが</a:t>
          </a:r>
          <a:r>
            <a:rPr lang="ja-JP" sz="1800" b="1" kern="1200" dirty="0"/>
            <a:t>学び合い</a:t>
          </a:r>
          <a:r>
            <a:rPr lang="ja-JP" sz="1800" kern="1200" dirty="0"/>
            <a:t>のために集合する</a:t>
          </a:r>
          <a:r>
            <a:rPr lang="en-US" sz="1800" kern="1200" dirty="0"/>
            <a:t>(</a:t>
          </a:r>
          <a:r>
            <a:rPr lang="ja-JP" sz="1800" kern="1200" dirty="0"/>
            <a:t>例えば、コクラン、</a:t>
          </a:r>
          <a:r>
            <a:rPr lang="en-US" sz="1800" kern="1200" dirty="0"/>
            <a:t>GCESC</a:t>
          </a:r>
          <a:r>
            <a:rPr lang="ja-JP" sz="1800" kern="1200" dirty="0"/>
            <a:t>、</a:t>
          </a:r>
          <a:r>
            <a:rPr lang="en-US" sz="1800" kern="1200" dirty="0"/>
            <a:t>WHO EVIPNet</a:t>
          </a:r>
          <a:r>
            <a:rPr lang="ja-JP" sz="1800" kern="1200" dirty="0"/>
            <a:t>によるウェビナーシリーズ、先住民の権利および情報収集方法について議論する場の共設</a:t>
          </a:r>
          <a:r>
            <a:rPr lang="en-US" sz="1800" kern="1200" dirty="0"/>
            <a:t>)</a:t>
          </a:r>
          <a:endParaRPr lang="en-CA" sz="1800" b="0" kern="1200" dirty="0"/>
        </a:p>
      </dsp:txBody>
      <dsp:txXfrm rot="10800000">
        <a:off x="2576488" y="1833"/>
        <a:ext cx="8073696" cy="964329"/>
      </dsp:txXfrm>
    </dsp:sp>
    <dsp:sp modelId="{5947CBB8-3B85-E844-AA68-EDBECFA0475E}">
      <dsp:nvSpPr>
        <dsp:cNvPr id="0" name=""/>
        <dsp:cNvSpPr/>
      </dsp:nvSpPr>
      <dsp:spPr>
        <a:xfrm>
          <a:off x="1853241" y="1833"/>
          <a:ext cx="964329" cy="964329"/>
        </a:xfrm>
        <a:prstGeom prst="ellipse">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D0ABC9-2540-904D-B0DC-BD48F97227C7}">
      <dsp:nvSpPr>
        <dsp:cNvPr id="0" name=""/>
        <dsp:cNvSpPr/>
      </dsp:nvSpPr>
      <dsp:spPr>
        <a:xfrm rot="10800000">
          <a:off x="2335406" y="1234766"/>
          <a:ext cx="8314778" cy="964329"/>
        </a:xfrm>
        <a:prstGeom prst="homePlate">
          <a:avLst/>
        </a:prstGeom>
        <a:gradFill flip="none" rotWithShape="0">
          <a:gsLst>
            <a:gs pos="0">
              <a:schemeClr val="accent2">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5243" tIns="68580" rIns="128016" bIns="68580" numCol="1" spcCol="1270" anchor="ctr" anchorCtr="0">
          <a:noAutofit/>
        </a:bodyPr>
        <a:lstStyle/>
        <a:p>
          <a:pPr marL="0" lvl="0" indent="0" algn="l" defTabSz="800100">
            <a:lnSpc>
              <a:spcPct val="90000"/>
            </a:lnSpc>
            <a:spcBef>
              <a:spcPct val="0"/>
            </a:spcBef>
            <a:spcAft>
              <a:spcPct val="35000"/>
            </a:spcAft>
            <a:buNone/>
          </a:pPr>
          <a:r>
            <a:rPr lang="ja-JP" sz="1800" kern="1200" dirty="0"/>
            <a:t>市民はおびただしい情報、誤</a:t>
          </a:r>
          <a:r>
            <a:rPr lang="en-US" sz="1800" b="1" kern="1200" dirty="0"/>
            <a:t>/</a:t>
          </a:r>
          <a:r>
            <a:rPr lang="ja-JP" sz="1800" kern="1200" dirty="0"/>
            <a:t>偽情報を受け取っているということ、および</a:t>
          </a:r>
          <a:r>
            <a:rPr lang="ja-JP" sz="1800" b="1" kern="1200" dirty="0"/>
            <a:t>誤</a:t>
          </a:r>
          <a:r>
            <a:rPr lang="en-US" sz="1800" b="1" kern="1200" dirty="0"/>
            <a:t>/</a:t>
          </a:r>
          <a:r>
            <a:rPr lang="ja-JP" sz="1800" b="1" kern="1200" dirty="0"/>
            <a:t>偽情報に対抗する</a:t>
          </a:r>
          <a:r>
            <a:rPr lang="ja-JP" sz="1800" kern="1200" dirty="0"/>
            <a:t>有効な方法を見つけるための取り組み強化に関する認識を深める</a:t>
          </a:r>
          <a:endParaRPr lang="en-CA" sz="1800" kern="1200" dirty="0"/>
        </a:p>
      </dsp:txBody>
      <dsp:txXfrm rot="10800000">
        <a:off x="2576488" y="1234766"/>
        <a:ext cx="8073696" cy="964329"/>
      </dsp:txXfrm>
    </dsp:sp>
    <dsp:sp modelId="{724F811E-72CA-1545-8D21-98C6A51747BF}">
      <dsp:nvSpPr>
        <dsp:cNvPr id="0" name=""/>
        <dsp:cNvSpPr/>
      </dsp:nvSpPr>
      <dsp:spPr>
        <a:xfrm>
          <a:off x="1853241" y="1234766"/>
          <a:ext cx="964329" cy="964329"/>
        </a:xfrm>
        <a:prstGeom prst="ellipse">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9A06DE-A313-814E-B94B-63266BCC2C09}">
      <dsp:nvSpPr>
        <dsp:cNvPr id="0" name=""/>
        <dsp:cNvSpPr/>
      </dsp:nvSpPr>
      <dsp:spPr>
        <a:xfrm rot="10800000">
          <a:off x="2335406" y="2467698"/>
          <a:ext cx="8314778" cy="964329"/>
        </a:xfrm>
        <a:prstGeom prst="homePlate">
          <a:avLst/>
        </a:prstGeom>
        <a:gradFill flip="none" rotWithShape="0">
          <a:gsLst>
            <a:gs pos="0">
              <a:schemeClr val="accent2">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5243" tIns="68580" rIns="128016" bIns="68580" numCol="1" spcCol="1270" anchor="ctr" anchorCtr="0">
          <a:noAutofit/>
        </a:bodyPr>
        <a:lstStyle/>
        <a:p>
          <a:pPr marL="0" lvl="0" indent="0" algn="l" defTabSz="800100">
            <a:lnSpc>
              <a:spcPct val="90000"/>
            </a:lnSpc>
            <a:spcBef>
              <a:spcPct val="0"/>
            </a:spcBef>
            <a:spcAft>
              <a:spcPct val="35000"/>
            </a:spcAft>
            <a:buNone/>
          </a:pPr>
          <a:r>
            <a:rPr lang="ja-JP" sz="1800" b="1" kern="1200" dirty="0"/>
            <a:t>強い逆風</a:t>
          </a:r>
          <a:r>
            <a:rPr lang="ja-JP" sz="1800" kern="1200" dirty="0"/>
            <a:t>およびこの逆風に抗って進歩を遂げるには</a:t>
          </a:r>
          <a:r>
            <a:rPr lang="ja-JP" sz="1800" b="1" kern="1200" dirty="0"/>
            <a:t>「</a:t>
          </a:r>
          <a:r>
            <a:rPr lang="ja-JP" altLang="en-US" sz="1800" b="1" kern="1200" dirty="0"/>
            <a:t>スクラムを組む</a:t>
          </a:r>
          <a:r>
            <a:rPr lang="ja-JP" sz="1800" b="1" kern="1200" dirty="0"/>
            <a:t>」必要性</a:t>
          </a:r>
          <a:r>
            <a:rPr lang="ja-JP" sz="1800" kern="1200" dirty="0"/>
            <a:t>があることについて理解を深める。</a:t>
          </a:r>
          <a:endParaRPr lang="en-CA" sz="1800" kern="1200" dirty="0"/>
        </a:p>
      </dsp:txBody>
      <dsp:txXfrm rot="10800000">
        <a:off x="2576488" y="2467698"/>
        <a:ext cx="8073696" cy="964329"/>
      </dsp:txXfrm>
    </dsp:sp>
    <dsp:sp modelId="{F9FA9EB9-B3DF-3546-87C9-769E6838A9C2}">
      <dsp:nvSpPr>
        <dsp:cNvPr id="0" name=""/>
        <dsp:cNvSpPr/>
      </dsp:nvSpPr>
      <dsp:spPr>
        <a:xfrm>
          <a:off x="1853241" y="2467698"/>
          <a:ext cx="964329" cy="964329"/>
        </a:xfrm>
        <a:prstGeom prst="ellipse">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446ADE-51DC-FB4D-8A93-107F787A3B24}">
      <dsp:nvSpPr>
        <dsp:cNvPr id="0" name=""/>
        <dsp:cNvSpPr/>
      </dsp:nvSpPr>
      <dsp:spPr>
        <a:xfrm rot="10800000">
          <a:off x="2335406" y="3700631"/>
          <a:ext cx="8314778" cy="964329"/>
        </a:xfrm>
        <a:prstGeom prst="homePlate">
          <a:avLst/>
        </a:prstGeom>
        <a:gradFill flip="none" rotWithShape="0">
          <a:gsLst>
            <a:gs pos="0">
              <a:schemeClr val="accent2">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5243" tIns="68580" rIns="128016" bIns="68580" numCol="1" spcCol="1270" anchor="ctr" anchorCtr="0">
          <a:noAutofit/>
        </a:bodyPr>
        <a:lstStyle/>
        <a:p>
          <a:pPr marL="0" lvl="0" indent="0" algn="l" defTabSz="800100">
            <a:lnSpc>
              <a:spcPct val="90000"/>
            </a:lnSpc>
            <a:spcBef>
              <a:spcPct val="0"/>
            </a:spcBef>
            <a:spcAft>
              <a:spcPct val="35000"/>
            </a:spcAft>
            <a:buNone/>
          </a:pPr>
          <a:r>
            <a:rPr lang="ja-JP" sz="1800" b="1" kern="1200" dirty="0"/>
            <a:t>コレクティブインパクトの志向</a:t>
          </a:r>
          <a:r>
            <a:rPr lang="ja-JP" sz="1800" kern="1200" dirty="0"/>
            <a:t>を利用する必要性に対する認識を深める</a:t>
          </a:r>
          <a:endParaRPr lang="en-CA" sz="1800" kern="1200" dirty="0"/>
        </a:p>
      </dsp:txBody>
      <dsp:txXfrm rot="10800000">
        <a:off x="2576488" y="3700631"/>
        <a:ext cx="8073696" cy="964329"/>
      </dsp:txXfrm>
    </dsp:sp>
    <dsp:sp modelId="{3A41F6CA-86C4-8F41-B483-111157E1DD57}">
      <dsp:nvSpPr>
        <dsp:cNvPr id="0" name=""/>
        <dsp:cNvSpPr/>
      </dsp:nvSpPr>
      <dsp:spPr>
        <a:xfrm>
          <a:off x="1853241" y="3700631"/>
          <a:ext cx="964329" cy="964329"/>
        </a:xfrm>
        <a:prstGeom prst="ellipse">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36843-6E92-18F9-C6E3-0F1EA7D2B0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10F403-A516-FD08-82E4-A0C94895B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3/25/25</a:t>
            </a:fld>
            <a:endParaRPr lang="en-US"/>
          </a:p>
        </p:txBody>
      </p:sp>
      <p:sp>
        <p:nvSpPr>
          <p:cNvPr id="4" name="Footer Placeholder 3">
            <a:extLst>
              <a:ext uri="{FF2B5EF4-FFF2-40B4-BE49-F238E27FC236}">
                <a16:creationId xmlns:a16="http://schemas.microsoft.com/office/drawing/2014/main" id="{CD4D99D0-66B9-FCF4-279B-2B23395A8E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5252354-E4B4-8A0E-374D-E4A6D5CDE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a:p>
        </p:txBody>
      </p:sp>
    </p:spTree>
    <p:extLst>
      <p:ext uri="{BB962C8B-B14F-4D97-AF65-F5344CB8AC3E}">
        <p14:creationId xmlns:p14="http://schemas.microsoft.com/office/powerpoint/2010/main" val="34888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3/25/25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charset="0"/>
        <a:ea typeface="+mn-ea"/>
        <a:cs typeface="+mn-cs"/>
      </a:defRPr>
    </a:lvl1pPr>
    <a:lvl2pPr marL="609585" algn="l" defTabSz="1219170" rtl="0" eaLnBrk="1" latinLnBrk="0" hangingPunct="1">
      <a:defRPr sz="1600" b="0" i="0" kern="1200">
        <a:solidFill>
          <a:schemeClr val="tx1"/>
        </a:solidFill>
        <a:latin typeface="Arial" charset="0"/>
        <a:ea typeface="+mn-ea"/>
        <a:cs typeface="+mn-cs"/>
      </a:defRPr>
    </a:lvl2pPr>
    <a:lvl3pPr marL="1219170" algn="l" defTabSz="1219170" rtl="0" eaLnBrk="1" latinLnBrk="0" hangingPunct="1">
      <a:defRPr sz="1600" b="0" i="0" kern="1200">
        <a:solidFill>
          <a:schemeClr val="tx1"/>
        </a:solidFill>
        <a:latin typeface="Arial" charset="0"/>
        <a:ea typeface="+mn-ea"/>
        <a:cs typeface="+mn-cs"/>
      </a:defRPr>
    </a:lvl3pPr>
    <a:lvl4pPr marL="1828754" algn="l" defTabSz="1219170" rtl="0" eaLnBrk="1" latinLnBrk="0" hangingPunct="1">
      <a:defRPr sz="1600" b="0" i="0" kern="1200">
        <a:solidFill>
          <a:schemeClr val="tx1"/>
        </a:solidFill>
        <a:latin typeface="Arial" charset="0"/>
        <a:ea typeface="+mn-ea"/>
        <a:cs typeface="+mn-cs"/>
      </a:defRPr>
    </a:lvl4pPr>
    <a:lvl5pPr marL="2438339" algn="l" defTabSz="1219170" rtl="0" eaLnBrk="1" latinLnBrk="0" hangingPunct="1">
      <a:defRPr sz="1600" b="0" i="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F4EB9-6347-6FF9-2BA4-4DD2C48CF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5191C-4D1A-3A7A-1B4A-0DA1333B3C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1390FA-C384-2917-62D1-E60CF35D460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941256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14" name="Picture 13">
            <a:extLst>
              <a:ext uri="{FF2B5EF4-FFF2-40B4-BE49-F238E27FC236}">
                <a16:creationId xmlns:a16="http://schemas.microsoft.com/office/drawing/2014/main" id="{66219065-E207-CAC6-2C50-3CCBBE5263C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91749B3-4861-2AD8-D127-2C3917711BA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2771" y="215797"/>
            <a:ext cx="2124660" cy="745379"/>
          </a:xfrm>
          <a:prstGeom prst="rect">
            <a:avLst/>
          </a:prstGeom>
        </p:spPr>
      </p:pic>
      <p:sp>
        <p:nvSpPr>
          <p:cNvPr id="19" name="Text Placeholder 18">
            <a:extLst>
              <a:ext uri="{FF2B5EF4-FFF2-40B4-BE49-F238E27FC236}">
                <a16:creationId xmlns:a16="http://schemas.microsoft.com/office/drawing/2014/main" id="{974A7A7C-5CC1-601E-FA89-0B292C3B5A8D}"/>
              </a:ext>
            </a:extLst>
          </p:cNvPr>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a:extLst>
              <a:ext uri="{FF2B5EF4-FFF2-40B4-BE49-F238E27FC236}">
                <a16:creationId xmlns:a16="http://schemas.microsoft.com/office/drawing/2014/main" id="{4C5F52E4-DFD8-11DD-7B12-547580706F77}"/>
              </a:ext>
            </a:extLst>
          </p:cNvPr>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a:extLst>
              <a:ext uri="{FF2B5EF4-FFF2-40B4-BE49-F238E27FC236}">
                <a16:creationId xmlns:a16="http://schemas.microsoft.com/office/drawing/2014/main" id="{BD2C3DCD-1095-6354-7F40-90A55AD741E4}"/>
              </a:ext>
            </a:extLst>
          </p:cNvPr>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a:extLst>
              <a:ext uri="{FF2B5EF4-FFF2-40B4-BE49-F238E27FC236}">
                <a16:creationId xmlns:a16="http://schemas.microsoft.com/office/drawing/2014/main" id="{2D46458F-14F0-EEF7-5752-137247C825F0}"/>
              </a:ext>
            </a:extLst>
          </p:cNvPr>
          <p:cNvPicPr>
            <a:picLocks noChangeAspect="1"/>
          </p:cNvPicPr>
          <p:nvPr userDrawn="1"/>
        </p:nvPicPr>
        <p:blipFill>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6" name="Picture 5">
            <a:extLst>
              <a:ext uri="{FF2B5EF4-FFF2-40B4-BE49-F238E27FC236}">
                <a16:creationId xmlns:a16="http://schemas.microsoft.com/office/drawing/2014/main" id="{8873A38D-4A3F-63FD-C3A5-FF90CA70749A}"/>
              </a:ext>
            </a:extLst>
          </p:cNvPr>
          <p:cNvPicPr>
            <a:picLocks noChangeAspect="1"/>
          </p:cNvPicPr>
          <p:nvPr userDrawn="1"/>
        </p:nvPicPr>
        <p:blipFill rotWithShape="1">
          <a:blip r:embed="rId8"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9">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E657D110-0ED4-765C-6ABC-C7DCE96F8DD6}"/>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Tree>
    <p:extLst>
      <p:ext uri="{BB962C8B-B14F-4D97-AF65-F5344CB8AC3E}">
        <p14:creationId xmlns:p14="http://schemas.microsoft.com/office/powerpoint/2010/main" val="9965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5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564276" cy="754180"/>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506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5" y="6353621"/>
            <a:ext cx="1871412" cy="395980"/>
          </a:xfrm>
          <a:prstGeom prst="rect">
            <a:avLst/>
          </a:prstGeom>
        </p:spPr>
      </p:pic>
    </p:spTree>
    <p:extLst>
      <p:ext uri="{BB962C8B-B14F-4D97-AF65-F5344CB8AC3E}">
        <p14:creationId xmlns:p14="http://schemas.microsoft.com/office/powerpoint/2010/main" val="57033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a:extLst>
              <a:ext uri="{FF2B5EF4-FFF2-40B4-BE49-F238E27FC236}">
                <a16:creationId xmlns:a16="http://schemas.microsoft.com/office/drawing/2014/main" id="{2483A058-C543-4FF7-B0D9-66BDA37DDD7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a:extLst>
              <a:ext uri="{FF2B5EF4-FFF2-40B4-BE49-F238E27FC236}">
                <a16:creationId xmlns:a16="http://schemas.microsoft.com/office/drawing/2014/main" id="{7E64A0CE-8235-C942-5F58-32FD35195786}"/>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4A43234-FF35-9A39-9786-8DA5DB9C4B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4" name="Title Placeholder" descr="Master Title">
            <a:extLst>
              <a:ext uri="{FF2B5EF4-FFF2-40B4-BE49-F238E27FC236}">
                <a16:creationId xmlns:a16="http://schemas.microsoft.com/office/drawing/2014/main" id="{C3DC5980-3B31-9044-CB61-B52C99F998DE}"/>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7938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7E47BCBB-C979-AAEF-8CFB-6D98E2AB5626}"/>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683835C5-088B-D24B-EC0E-5EBDBC22361C}"/>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8385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a:extLst>
              <a:ext uri="{FF2B5EF4-FFF2-40B4-BE49-F238E27FC236}">
                <a16:creationId xmlns:a16="http://schemas.microsoft.com/office/drawing/2014/main" id="{8E7A08A2-848D-425B-2D11-8A939C1A90B3}"/>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35E8E7E2-91DA-3F19-26DA-4E73108B24BA}"/>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73255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a:extLst>
              <a:ext uri="{FF2B5EF4-FFF2-40B4-BE49-F238E27FC236}">
                <a16:creationId xmlns:a16="http://schemas.microsoft.com/office/drawing/2014/main" id="{D0D556E1-F919-FA9B-0E71-A85B712D5F65}"/>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9BE3030-559B-1566-736C-0056B5D2577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9" name="Title Placeholder" descr="Master title">
            <a:extLst>
              <a:ext uri="{FF2B5EF4-FFF2-40B4-BE49-F238E27FC236}">
                <a16:creationId xmlns:a16="http://schemas.microsoft.com/office/drawing/2014/main" id="{20579A28-4EAE-F152-76D6-22D90E997BF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0"/>
            <a:ext cx="4172314" cy="4310719"/>
          </a:xfrm>
          <a:prstGeom prst="rect">
            <a:avLst/>
          </a:prstGeom>
        </p:spPr>
      </p:pic>
    </p:spTree>
    <p:extLst>
      <p:ext uri="{BB962C8B-B14F-4D97-AF65-F5344CB8AC3E}">
        <p14:creationId xmlns:p14="http://schemas.microsoft.com/office/powerpoint/2010/main" val="418741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a:endParaRPr>
          </a:p>
        </p:txBody>
      </p:sp>
      <p:pic>
        <p:nvPicPr>
          <p:cNvPr id="14" name="Picture 13" descr="gcesc-globe.png">
            <a:extLst>
              <a:ext uri="{FF2B5EF4-FFF2-40B4-BE49-F238E27FC236}">
                <a16:creationId xmlns:a16="http://schemas.microsoft.com/office/drawing/2014/main" id="{66219065-E207-CAC6-2C50-3CCBBE5263C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a:extLst>
              <a:ext uri="{FF2B5EF4-FFF2-40B4-BE49-F238E27FC236}">
                <a16:creationId xmlns:a16="http://schemas.microsoft.com/office/drawing/2014/main" id="{E76C9DCD-CFF9-6CCE-7C01-AC4A35099233}"/>
              </a:ext>
            </a:extLst>
          </p:cNvPr>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a:extLst>
              <a:ext uri="{FF2B5EF4-FFF2-40B4-BE49-F238E27FC236}">
                <a16:creationId xmlns:a16="http://schemas.microsoft.com/office/drawing/2014/main" id="{B57CBAB7-E89F-8E12-E94A-FE7351253E88}"/>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a:extLst>
              <a:ext uri="{FF2B5EF4-FFF2-40B4-BE49-F238E27FC236}">
                <a16:creationId xmlns:a16="http://schemas.microsoft.com/office/drawing/2014/main" id="{FF8793AB-F07F-794D-AC9A-4BB10009D7B5}"/>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a:extLst>
              <a:ext uri="{FF2B5EF4-FFF2-40B4-BE49-F238E27FC236}">
                <a16:creationId xmlns:a16="http://schemas.microsoft.com/office/drawing/2014/main" id="{6D6452D1-5264-126C-7D32-5D7065B529D1}"/>
              </a:ext>
            </a:extLst>
          </p:cNvPr>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1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8" name="Slide Number" descr="Page Number">
            <a:extLst>
              <a:ext uri="{FF2B5EF4-FFF2-40B4-BE49-F238E27FC236}">
                <a16:creationId xmlns:a16="http://schemas.microsoft.com/office/drawing/2014/main" id="{EE66D232-CA20-FDCA-F279-F1103BF3DEA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5" name="URL">
            <a:extLst>
              <a:ext uri="{FF2B5EF4-FFF2-40B4-BE49-F238E27FC236}">
                <a16:creationId xmlns:a16="http://schemas.microsoft.com/office/drawing/2014/main" id="{D423F356-3CAD-4790-4B3C-4DEC22E863B3}"/>
              </a:ext>
            </a:extLst>
          </p:cNvPr>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a:extLst>
              <a:ext uri="{FF2B5EF4-FFF2-40B4-BE49-F238E27FC236}">
                <a16:creationId xmlns:a16="http://schemas.microsoft.com/office/drawing/2014/main" id="{A0C6A2A0-EDAD-6880-A48E-A580FDFC71C0}"/>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0848" y="6334533"/>
            <a:ext cx="122703" cy="122703"/>
          </a:xfrm>
          <a:prstGeom prst="rect">
            <a:avLst/>
          </a:prstGeom>
        </p:spPr>
      </p:pic>
      <p:pic>
        <p:nvPicPr>
          <p:cNvPr id="17" name="Picture 16">
            <a:extLst>
              <a:ext uri="{FF2B5EF4-FFF2-40B4-BE49-F238E27FC236}">
                <a16:creationId xmlns:a16="http://schemas.microsoft.com/office/drawing/2014/main" id="{F63C6D4E-DC46-B119-61C4-E059674F1825}"/>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8" y="6654903"/>
            <a:ext cx="126293" cy="126293"/>
          </a:xfrm>
          <a:prstGeom prst="rect">
            <a:avLst/>
          </a:prstGeom>
        </p:spPr>
      </p:pic>
      <p:pic>
        <p:nvPicPr>
          <p:cNvPr id="18" name="Picture 17">
            <a:extLst>
              <a:ext uri="{FF2B5EF4-FFF2-40B4-BE49-F238E27FC236}">
                <a16:creationId xmlns:a16="http://schemas.microsoft.com/office/drawing/2014/main" id="{62E5E7FC-D5F8-3F4B-39B3-4407C5AE5E7C}"/>
              </a:ext>
            </a:extLst>
          </p:cNvPr>
          <p:cNvPicPr>
            <a:picLocks noChangeAspect="1"/>
          </p:cNvPicPr>
          <p:nvPr userDrawn="1"/>
        </p:nvPicPr>
        <p:blipFill>
          <a:blip r:embed="rId7" cstate="email">
            <a:grayscl/>
            <a:extLst>
              <a:ext uri="{28A0092B-C50C-407E-A947-70E740481C1C}">
                <a14:useLocalDpi xmlns:a14="http://schemas.microsoft.com/office/drawing/2010/main"/>
              </a:ext>
            </a:extLst>
          </a:blip>
          <a:stretch>
            <a:fillRect/>
          </a:stretch>
        </p:blipFill>
        <p:spPr>
          <a:xfrm>
            <a:off x="194438" y="6499691"/>
            <a:ext cx="126293" cy="126293"/>
          </a:xfrm>
          <a:prstGeom prst="rect">
            <a:avLst/>
          </a:prstGeom>
        </p:spPr>
      </p:pic>
      <p:sp>
        <p:nvSpPr>
          <p:cNvPr id="19" name="TextBox 18">
            <a:extLst>
              <a:ext uri="{FF2B5EF4-FFF2-40B4-BE49-F238E27FC236}">
                <a16:creationId xmlns:a16="http://schemas.microsoft.com/office/drawing/2014/main" id="{D168D605-F019-C301-E857-9C75DB78D142}"/>
              </a:ext>
            </a:extLst>
          </p:cNvPr>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3613785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008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a:extLst>
              <a:ext uri="{FF2B5EF4-FFF2-40B4-BE49-F238E27FC236}">
                <a16:creationId xmlns:a16="http://schemas.microsoft.com/office/drawing/2014/main" id="{5F44A335-855D-4EBC-B9C4-E4663F5E509A}"/>
              </a:ext>
            </a:extLst>
          </p:cNvPr>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a:extLst>
              <a:ext uri="{FF2B5EF4-FFF2-40B4-BE49-F238E27FC236}">
                <a16:creationId xmlns:a16="http://schemas.microsoft.com/office/drawing/2014/main" id="{4483B06B-AE3B-FDC0-26F6-26C7DFA38D6B}"/>
              </a:ext>
            </a:extLst>
          </p:cNvPr>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90844" y="6334530"/>
            <a:ext cx="122703" cy="122703"/>
          </a:xfrm>
          <a:prstGeom prst="rect">
            <a:avLst/>
          </a:prstGeom>
        </p:spPr>
      </p:pic>
      <p:pic>
        <p:nvPicPr>
          <p:cNvPr id="12" name="Picture 11">
            <a:extLst>
              <a:ext uri="{FF2B5EF4-FFF2-40B4-BE49-F238E27FC236}">
                <a16:creationId xmlns:a16="http://schemas.microsoft.com/office/drawing/2014/main" id="{D1503B82-8AF3-6719-F40B-88F188CBE584}"/>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4434" y="6654900"/>
            <a:ext cx="126293" cy="126293"/>
          </a:xfrm>
          <a:prstGeom prst="rect">
            <a:avLst/>
          </a:prstGeom>
        </p:spPr>
      </p:pic>
      <p:pic>
        <p:nvPicPr>
          <p:cNvPr id="13" name="Picture 12">
            <a:extLst>
              <a:ext uri="{FF2B5EF4-FFF2-40B4-BE49-F238E27FC236}">
                <a16:creationId xmlns:a16="http://schemas.microsoft.com/office/drawing/2014/main" id="{35E9040A-444C-CE7D-30CF-F4F8EE343F13}"/>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4" y="6499688"/>
            <a:ext cx="126293" cy="126293"/>
          </a:xfrm>
          <a:prstGeom prst="rect">
            <a:avLst/>
          </a:prstGeom>
        </p:spPr>
      </p:pic>
      <p:sp>
        <p:nvSpPr>
          <p:cNvPr id="14" name="TextBox 13">
            <a:extLst>
              <a:ext uri="{FF2B5EF4-FFF2-40B4-BE49-F238E27FC236}">
                <a16:creationId xmlns:a16="http://schemas.microsoft.com/office/drawing/2014/main" id="{61DB8557-FA76-50AD-E0F0-6159D3E9041A}"/>
              </a:ext>
            </a:extLst>
          </p:cNvPr>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200440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AC5A7-CE1D-1B83-E287-3CF1EB9791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pic>
        <p:nvPicPr>
          <p:cNvPr id="8" name="Picture 7">
            <a:extLst>
              <a:ext uri="{FF2B5EF4-FFF2-40B4-BE49-F238E27FC236}">
                <a16:creationId xmlns:a16="http://schemas.microsoft.com/office/drawing/2014/main" id="{34043C7E-BFE3-1C4D-4FCF-80E2651BA6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8036" y="292661"/>
            <a:ext cx="2590676" cy="908868"/>
          </a:xfrm>
          <a:prstGeom prst="rect">
            <a:avLst/>
          </a:prstGeom>
        </p:spPr>
      </p:pic>
      <p:pic>
        <p:nvPicPr>
          <p:cNvPr id="4" name="Picture 3">
            <a:extLst>
              <a:ext uri="{FF2B5EF4-FFF2-40B4-BE49-F238E27FC236}">
                <a16:creationId xmlns:a16="http://schemas.microsoft.com/office/drawing/2014/main" id="{268BA07C-E8CC-2770-CD11-614C8642FAA8}"/>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5" name="Picture 4">
            <a:extLst>
              <a:ext uri="{FF2B5EF4-FFF2-40B4-BE49-F238E27FC236}">
                <a16:creationId xmlns:a16="http://schemas.microsoft.com/office/drawing/2014/main" id="{BB709C16-38AD-F122-8440-D24E8DD31FD9}"/>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10" name="Picture 9">
            <a:extLst>
              <a:ext uri="{FF2B5EF4-FFF2-40B4-BE49-F238E27FC236}">
                <a16:creationId xmlns:a16="http://schemas.microsoft.com/office/drawing/2014/main" id="{60985552-FD67-CCED-EEFE-95A7E3B6FDD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9" name="URL">
            <a:extLst>
              <a:ext uri="{FF2B5EF4-FFF2-40B4-BE49-F238E27FC236}">
                <a16:creationId xmlns:a16="http://schemas.microsoft.com/office/drawing/2014/main" id="{BA3A8F74-B6E4-8C19-67A1-8648A5F3A77E}"/>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0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87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0E6DADA7-D623-B7B4-1F8A-A0897704B7B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470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3" name="Slide Number" descr="Page Number">
            <a:extLst>
              <a:ext uri="{FF2B5EF4-FFF2-40B4-BE49-F238E27FC236}">
                <a16:creationId xmlns:a16="http://schemas.microsoft.com/office/drawing/2014/main" id="{2EE494FE-42C1-E20D-32C6-30A77444BC16}"/>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11209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645" y="6328045"/>
            <a:ext cx="1448179" cy="472799"/>
          </a:xfrm>
          <a:prstGeom prst="rect">
            <a:avLst/>
          </a:prstGeom>
        </p:spPr>
      </p:pic>
      <p:sp>
        <p:nvSpPr>
          <p:cNvPr id="2" name="URL">
            <a:extLst>
              <a:ext uri="{FF2B5EF4-FFF2-40B4-BE49-F238E27FC236}">
                <a16:creationId xmlns:a16="http://schemas.microsoft.com/office/drawing/2014/main" id="{6D6452D1-5264-126C-7D32-5D7065B529D1}"/>
              </a:ext>
            </a:extLst>
          </p:cNvPr>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
        <p:nvSpPr>
          <p:cNvPr id="5" name="Title Placeholder" descr="Master title">
            <a:extLst>
              <a:ext uri="{FF2B5EF4-FFF2-40B4-BE49-F238E27FC236}">
                <a16:creationId xmlns:a16="http://schemas.microsoft.com/office/drawing/2014/main" id="{53DECEC4-C40D-AF30-11EB-C4EE57841C10}"/>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a:extLst>
              <a:ext uri="{FF2B5EF4-FFF2-40B4-BE49-F238E27FC236}">
                <a16:creationId xmlns:a16="http://schemas.microsoft.com/office/drawing/2014/main" id="{B5B12BED-5F02-69EF-0B8B-33B751148AE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4611702" cy="4905157"/>
          </a:xfrm>
          <a:prstGeom prst="rect">
            <a:avLst/>
          </a:prstGeom>
        </p:spPr>
      </p:pic>
      <p:sp>
        <p:nvSpPr>
          <p:cNvPr id="3" name="Slide Number" descr="Page Number">
            <a:extLst>
              <a:ext uri="{FF2B5EF4-FFF2-40B4-BE49-F238E27FC236}">
                <a16:creationId xmlns:a16="http://schemas.microsoft.com/office/drawing/2014/main" id="{386C9255-63F2-F060-0BF1-193836D4823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09220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mcmasterforum.org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63807"/>
            <a:ext cx="1871414" cy="412185"/>
          </a:xfrm>
          <a:prstGeom prst="rect">
            <a:avLst/>
          </a:prstGeom>
        </p:spPr>
      </p:pic>
    </p:spTree>
    <p:extLst>
      <p:ext uri="{BB962C8B-B14F-4D97-AF65-F5344CB8AC3E}">
        <p14:creationId xmlns:p14="http://schemas.microsoft.com/office/powerpoint/2010/main" val="141083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322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Tree>
    <p:extLst>
      <p:ext uri="{BB962C8B-B14F-4D97-AF65-F5344CB8AC3E}">
        <p14:creationId xmlns:p14="http://schemas.microsoft.com/office/powerpoint/2010/main" val="900616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63E6EE-4BB6-8A1C-E311-0E74B18F45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a:extLst>
              <a:ext uri="{FF2B5EF4-FFF2-40B4-BE49-F238E27FC236}">
                <a16:creationId xmlns:a16="http://schemas.microsoft.com/office/drawing/2014/main" id="{8286C0FB-52F0-3A89-90C6-66C46E6DD5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0" name="Slide Number" descr="Page Number">
            <a:extLst>
              <a:ext uri="{FF2B5EF4-FFF2-40B4-BE49-F238E27FC236}">
                <a16:creationId xmlns:a16="http://schemas.microsoft.com/office/drawing/2014/main" id="{8889B7D9-D7D3-4C70-618E-523C87036B7C}"/>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4157160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WT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a:alphaModFix amt="50000"/>
          </a:blip>
          <a:src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3" name="Slide Number Placeholder 5">
            <a:extLst>
              <a:ext uri="{FF2B5EF4-FFF2-40B4-BE49-F238E27FC236}">
                <a16:creationId xmlns:a16="http://schemas.microsoft.com/office/drawing/2014/main" id="{6CAA54B5-04E5-02AB-0AD9-DAE67C0684B9}"/>
              </a:ext>
            </a:extLst>
          </p:cNvPr>
          <p:cNvSpPr txBox="1">
            <a:spLocks/>
          </p:cNvSpPr>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pPr/>
              <a:t>‹#›</a:t>
            </a:fld>
            <a:endParaRPr lang="en-GB">
              <a:solidFill>
                <a:srgbClr val="002C44"/>
              </a:solidFill>
              <a:latin typeface="Wellcome"/>
            </a:endParaRPr>
          </a:p>
        </p:txBody>
      </p:sp>
      <p:sp>
        <p:nvSpPr>
          <p:cNvPr id="14" name="Freeform 5">
            <a:extLst>
              <a:ext uri="{FF2B5EF4-FFF2-40B4-BE49-F238E27FC236}">
                <a16:creationId xmlns:a16="http://schemas.microsoft.com/office/drawing/2014/main" id="{05F938E0-7B99-2A1A-E1E9-229FA4979DB4}"/>
              </a:ext>
            </a:extLst>
          </p:cNvPr>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2043838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WT_Title and Content_FOOT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08BE0A-8568-F806-E889-BA44EFD07865}"/>
              </a:ext>
            </a:extLst>
          </p:cNvPr>
          <p:cNvPicPr>
            <a:picLocks noChangeAspect="1"/>
          </p:cNvPicPr>
          <p:nvPr userDrawn="1"/>
        </p:nvPicPr>
        <p:blipFill>
          <a:blip r:embed="rId2">
            <a:alphaModFix amt="50000"/>
          </a:blip>
          <a:src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2" name="Footer Placeholder 4">
            <a:extLst>
              <a:ext uri="{FF2B5EF4-FFF2-40B4-BE49-F238E27FC236}">
                <a16:creationId xmlns:a16="http://schemas.microsoft.com/office/drawing/2014/main" id="{9DDF5E96-B563-2D5D-AD88-731594C649FE}"/>
              </a:ext>
            </a:extLst>
          </p:cNvPr>
          <p:cNvSpPr txBox="1">
            <a:spLocks/>
          </p:cNvSpPr>
          <p:nvPr userDrawn="1"/>
        </p:nvSpPr>
        <p:spPr>
          <a:xfrm>
            <a:off x="346857" y="6346030"/>
            <a:ext cx="9529512" cy="207749"/>
          </a:xfrm>
          <a:prstGeom prst="rect">
            <a:avLst/>
          </a:prstGeom>
        </p:spPr>
        <p:txBody>
          <a:bodyPr vert="horz" wrap="square" lIns="0" tIns="0" rIns="0" bIns="0" rtlCol="0" anchor="t" anchorCtr="0">
            <a:spAutoFit/>
          </a:bodyPr>
          <a:lstStyle>
            <a:defPPr>
              <a:defRPr lang="en-US"/>
            </a:defPPr>
            <a:lvl1pPr marL="0" algn="l" defTabSz="609585" rtl="0" eaLnBrk="1" latinLnBrk="0" hangingPunct="1">
              <a:defRPr sz="1350" kern="1200">
                <a:solidFill>
                  <a:schemeClr val="tx2"/>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srgbClr val="002C44"/>
                </a:solidFill>
                <a:effectLst/>
                <a:uLnTx/>
                <a:uFillTx/>
                <a:latin typeface="Arial"/>
                <a:ea typeface="+mn-ea"/>
                <a:cs typeface="+mn-cs"/>
              </a:rPr>
              <a:t>wellcome.ac.uk  |  @wellcometrust</a:t>
            </a:r>
            <a:endParaRPr kumimoji="0" lang="en-GB" sz="1350" b="0" i="0" u="none" strike="noStrike" kern="1200" cap="none" spc="0" normalizeH="0" baseline="0" noProof="0" dirty="0">
              <a:ln>
                <a:noFill/>
              </a:ln>
              <a:solidFill>
                <a:srgbClr val="002C44"/>
              </a:solidFill>
              <a:effectLst/>
              <a:uLnTx/>
              <a:uFillTx/>
              <a:latin typeface="Arial"/>
              <a:ea typeface="+mn-ea"/>
              <a:cs typeface="+mn-cs"/>
            </a:endParaRPr>
          </a:p>
        </p:txBody>
      </p:sp>
      <p:sp>
        <p:nvSpPr>
          <p:cNvPr id="13" name="Slide Number Placeholder 5">
            <a:extLst>
              <a:ext uri="{FF2B5EF4-FFF2-40B4-BE49-F238E27FC236}">
                <a16:creationId xmlns:a16="http://schemas.microsoft.com/office/drawing/2014/main" id="{6CAA54B5-04E5-02AB-0AD9-DAE67C0684B9}"/>
              </a:ext>
            </a:extLst>
          </p:cNvPr>
          <p:cNvSpPr txBox="1">
            <a:spLocks/>
          </p:cNvSpPr>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pPr/>
              <a:t>‹#›</a:t>
            </a:fld>
            <a:endParaRPr lang="en-GB">
              <a:solidFill>
                <a:srgbClr val="002C44"/>
              </a:solidFill>
              <a:latin typeface="Wellcome"/>
            </a:endParaRPr>
          </a:p>
        </p:txBody>
      </p:sp>
      <p:sp>
        <p:nvSpPr>
          <p:cNvPr id="14" name="Freeform 5">
            <a:extLst>
              <a:ext uri="{FF2B5EF4-FFF2-40B4-BE49-F238E27FC236}">
                <a16:creationId xmlns:a16="http://schemas.microsoft.com/office/drawing/2014/main" id="{05F938E0-7B99-2A1A-E1E9-229FA4979DB4}"/>
              </a:ext>
            </a:extLst>
          </p:cNvPr>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cxnSp>
        <p:nvCxnSpPr>
          <p:cNvPr id="3" name="Straight Connector 2">
            <a:extLst>
              <a:ext uri="{FF2B5EF4-FFF2-40B4-BE49-F238E27FC236}">
                <a16:creationId xmlns:a16="http://schemas.microsoft.com/office/drawing/2014/main" id="{6FF9F900-41D1-38EE-59DE-98CCD1219C45}"/>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00286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56918C-21C9-6DB5-578B-4935ECBCE9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7887F393-D9DA-571F-FA97-84AB11038A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6" name="Picture 5">
            <a:extLst>
              <a:ext uri="{FF2B5EF4-FFF2-40B4-BE49-F238E27FC236}">
                <a16:creationId xmlns:a16="http://schemas.microsoft.com/office/drawing/2014/main" id="{9CA2BC82-0BCD-94E7-7591-DC38AD3272A2}"/>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8" name="Picture 7">
            <a:extLst>
              <a:ext uri="{FF2B5EF4-FFF2-40B4-BE49-F238E27FC236}">
                <a16:creationId xmlns:a16="http://schemas.microsoft.com/office/drawing/2014/main" id="{1F7D9490-01EF-47C8-A6C9-EEAEA15D1081}"/>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F0E28C1B-7A40-02EA-291B-4143D933067E}"/>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2" name="Subtitle Placeholder" descr="Slide sub title">
            <a:extLst>
              <a:ext uri="{FF2B5EF4-FFF2-40B4-BE49-F238E27FC236}">
                <a16:creationId xmlns:a16="http://schemas.microsoft.com/office/drawing/2014/main" id="{D01753F0-8A93-6545-8EE2-9FC39B214B17}"/>
              </a:ext>
            </a:extLst>
          </p:cNvPr>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4" name="Content Placeholder" descr="Slide content">
            <a:extLst>
              <a:ext uri="{FF2B5EF4-FFF2-40B4-BE49-F238E27FC236}">
                <a16:creationId xmlns:a16="http://schemas.microsoft.com/office/drawing/2014/main" id="{79F571C7-8005-30EC-77E6-BA129628E35B}"/>
              </a:ext>
            </a:extLst>
          </p:cNvPr>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a:extLst>
              <a:ext uri="{FF2B5EF4-FFF2-40B4-BE49-F238E27FC236}">
                <a16:creationId xmlns:a16="http://schemas.microsoft.com/office/drawing/2014/main" id="{AAACD45C-AF20-239D-FA9C-0239E487B104}"/>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59697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3" name="Picture 2">
            <a:extLst>
              <a:ext uri="{FF2B5EF4-FFF2-40B4-BE49-F238E27FC236}">
                <a16:creationId xmlns:a16="http://schemas.microsoft.com/office/drawing/2014/main" id="{8FF3C875-2A25-22C0-671F-5148EAAA1CDF}"/>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4" name="Picture 3">
            <a:extLst>
              <a:ext uri="{FF2B5EF4-FFF2-40B4-BE49-F238E27FC236}">
                <a16:creationId xmlns:a16="http://schemas.microsoft.com/office/drawing/2014/main" id="{EC4118BD-F21A-4C77-A36A-C5A3CB34487E}"/>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5" name="Picture 4">
            <a:extLst>
              <a:ext uri="{FF2B5EF4-FFF2-40B4-BE49-F238E27FC236}">
                <a16:creationId xmlns:a16="http://schemas.microsoft.com/office/drawing/2014/main" id="{DCB9B4C3-8F10-E4A2-7064-1A03F840E1AF}"/>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6" name="Slide Number" descr="Page Number">
            <a:extLst>
              <a:ext uri="{FF2B5EF4-FFF2-40B4-BE49-F238E27FC236}">
                <a16:creationId xmlns:a16="http://schemas.microsoft.com/office/drawing/2014/main" id="{00FCE9D3-8B48-4FBB-15C4-A3005427F107}"/>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3743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8B3AF4-F9A3-BCC5-3587-29807D534A88}"/>
              </a:ext>
            </a:extLst>
          </p:cNvPr>
          <p:cNvSpPr txBox="1"/>
          <p:nvPr userDrawn="1"/>
        </p:nvSpPr>
        <p:spPr>
          <a:xfrm>
            <a:off x="5921595" y="6438489"/>
            <a:ext cx="400594" cy="276999"/>
          </a:xfrm>
          <a:prstGeom prst="rect">
            <a:avLst/>
          </a:prstGeom>
          <a:noFill/>
        </p:spPr>
        <p:txBody>
          <a:bodyPr wrap="square">
            <a:spAutoFit/>
          </a:bodyPr>
          <a:lstStyle/>
          <a:p>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charset="0"/>
                <a:cs typeface="Arial" charset="0"/>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lang="en-US" dirty="0"/>
          </a:p>
        </p:txBody>
      </p:sp>
      <p:sp>
        <p:nvSpPr>
          <p:cNvPr id="12" name="URL">
            <a:extLst>
              <a:ext uri="{FF2B5EF4-FFF2-40B4-BE49-F238E27FC236}">
                <a16:creationId xmlns:a16="http://schemas.microsoft.com/office/drawing/2014/main" id="{DFC38A3E-2DE4-ABD1-C650-84453B097380}"/>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519AE2E0-C284-1B41-900D-F2B58C0FDA9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DFD2476B-3E64-2975-47B7-0F07962EF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2537" y="6363974"/>
            <a:ext cx="1214377" cy="426031"/>
          </a:xfrm>
          <a:prstGeom prst="rect">
            <a:avLst/>
          </a:prstGeom>
        </p:spPr>
      </p:pic>
      <p:pic>
        <p:nvPicPr>
          <p:cNvPr id="3" name="Picture 2">
            <a:extLst>
              <a:ext uri="{FF2B5EF4-FFF2-40B4-BE49-F238E27FC236}">
                <a16:creationId xmlns:a16="http://schemas.microsoft.com/office/drawing/2014/main" id="{05728BFA-1D91-A50F-8BB8-E69B8233EE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4E171970-AE67-688E-D62F-A9363DB44F45}"/>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796BD3E-A988-DE44-59A6-1E3F0EC26CC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Tree>
    <p:extLst>
      <p:ext uri="{BB962C8B-B14F-4D97-AF65-F5344CB8AC3E}">
        <p14:creationId xmlns:p14="http://schemas.microsoft.com/office/powerpoint/2010/main" val="55458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
        <p:nvSpPr>
          <p:cNvPr id="3" name="Slide Number" descr="Page Number">
            <a:extLst>
              <a:ext uri="{FF2B5EF4-FFF2-40B4-BE49-F238E27FC236}">
                <a16:creationId xmlns:a16="http://schemas.microsoft.com/office/drawing/2014/main" id="{4FDE7AFF-E21A-E764-AFB7-E16FED24D17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133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solidFill>
                  <a:schemeClr val="tx1"/>
                </a:solidFill>
              </a:rPr>
              <a:t>Click to edit Master title style</a:t>
            </a:r>
          </a:p>
        </p:txBody>
      </p:sp>
      <p:sp>
        <p:nvSpPr>
          <p:cNvPr id="3" name="Slide Number" descr="Page Number">
            <a:extLst>
              <a:ext uri="{FF2B5EF4-FFF2-40B4-BE49-F238E27FC236}">
                <a16:creationId xmlns:a16="http://schemas.microsoft.com/office/drawing/2014/main" id="{8B21C6B0-64F8-438D-B519-D29BD7AD695B}"/>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925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pic>
        <p:nvPicPr>
          <p:cNvPr id="9" name="Picture 8">
            <a:extLst>
              <a:ext uri="{FF2B5EF4-FFF2-40B4-BE49-F238E27FC236}">
                <a16:creationId xmlns:a16="http://schemas.microsoft.com/office/drawing/2014/main" id="{B0035B61-1130-5D8F-0252-703326EE5F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DDE58FB-CA8C-9E69-3E2D-235DFFEA52C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9544" y="6338696"/>
            <a:ext cx="1190753" cy="417743"/>
          </a:xfrm>
          <a:prstGeom prst="rect">
            <a:avLst/>
          </a:prstGeom>
        </p:spPr>
      </p:pic>
      <p:sp>
        <p:nvSpPr>
          <p:cNvPr id="6" name="Title Placeholder" descr="Master title">
            <a:extLst>
              <a:ext uri="{FF2B5EF4-FFF2-40B4-BE49-F238E27FC236}">
                <a16:creationId xmlns:a16="http://schemas.microsoft.com/office/drawing/2014/main" id="{D0D1B03B-D400-D709-6F20-B885F4EA2B4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extLst>
      <p:ext uri="{BB962C8B-B14F-4D97-AF65-F5344CB8AC3E}">
        <p14:creationId xmlns:p14="http://schemas.microsoft.com/office/powerpoint/2010/main" val="286295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161329" cy="668919"/>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F59BE37-8606-3994-5ED5-0461E9762042}"/>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0168" y="1177836"/>
            <a:ext cx="2260588" cy="2260588"/>
          </a:xfrm>
          <a:prstGeom prst="rect">
            <a:avLst/>
          </a:prstGeom>
        </p:spPr>
      </p:pic>
      <p:sp>
        <p:nvSpPr>
          <p:cNvPr id="3" name="Text Placeholder 2">
            <a:extLst>
              <a:ext uri="{FF2B5EF4-FFF2-40B4-BE49-F238E27FC236}">
                <a16:creationId xmlns:a16="http://schemas.microsoft.com/office/drawing/2014/main" id="{B7178D7B-6609-E304-4B59-338A1771D575}"/>
              </a:ext>
            </a:extLst>
          </p:cNvPr>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a:extLst>
              <a:ext uri="{FF2B5EF4-FFF2-40B4-BE49-F238E27FC236}">
                <a16:creationId xmlns:a16="http://schemas.microsoft.com/office/drawing/2014/main" id="{9EDC4C4C-963C-2447-5839-A062402B9846}"/>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a:extLst>
              <a:ext uri="{FF2B5EF4-FFF2-40B4-BE49-F238E27FC236}">
                <a16:creationId xmlns:a16="http://schemas.microsoft.com/office/drawing/2014/main" id="{3630CF52-F89A-7595-7194-034A13192D40}"/>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extLst>
      <p:ext uri="{BB962C8B-B14F-4D97-AF65-F5344CB8AC3E}">
        <p14:creationId xmlns:p14="http://schemas.microsoft.com/office/powerpoint/2010/main" val="30229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3.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6EEA609-AB6F-7C46-A4F8-A4B40A820A8B}"/>
              </a:ext>
            </a:extLst>
          </p:cNvPr>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4086C8"/>
              </a:solidFill>
              <a:effectLst/>
              <a:uFillTx/>
              <a:latin typeface="+mj-lt"/>
              <a:ea typeface="+mj-ea"/>
              <a:cs typeface="+mj-cs"/>
              <a:sym typeface="Arial"/>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spTree>
    <p:extLst>
      <p:ext uri="{BB962C8B-B14F-4D97-AF65-F5344CB8AC3E}">
        <p14:creationId xmlns:p14="http://schemas.microsoft.com/office/powerpoint/2010/main" val="31942487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4" r:id="rId6"/>
    <p:sldLayoutId id="2147483751" r:id="rId7"/>
    <p:sldLayoutId id="2147483756" r:id="rId8"/>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0"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1pPr>
      <a:lvl2pPr marL="23336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2pPr>
      <a:lvl3pPr marL="485775" indent="0" algn="l" defTabSz="457189" rtl="0" eaLnBrk="1" latinLnBrk="0" hangingPunct="1">
        <a:lnSpc>
          <a:spcPct val="100000"/>
        </a:lnSpc>
        <a:spcBef>
          <a:spcPts val="0"/>
        </a:spcBef>
        <a:spcAft>
          <a:spcPts val="300"/>
        </a:spcAft>
        <a:buClr>
          <a:schemeClr val="tx1"/>
        </a:buClr>
        <a:buFont typeface="Arial"/>
        <a:buNone/>
        <a:defRPr sz="1800" b="0" i="0" kern="1200">
          <a:solidFill>
            <a:schemeClr val="tx1"/>
          </a:solidFill>
          <a:latin typeface="Arial" charset="0"/>
          <a:ea typeface="+mn-ea"/>
          <a:cs typeface="+mn-cs"/>
        </a:defRPr>
      </a:lvl3pPr>
      <a:lvl4pPr marL="76041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4pPr>
      <a:lvl5pPr marL="1025525"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a:extLst>
              <a:ext uri="{FF2B5EF4-FFF2-40B4-BE49-F238E27FC236}">
                <a16:creationId xmlns:a16="http://schemas.microsoft.com/office/drawing/2014/main" id="{54931BD3-27C1-6D4D-A211-9C44971376B2}"/>
              </a:ext>
            </a:extLst>
          </p:cNvPr>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8" name="Straight Connector 7">
            <a:extLst>
              <a:ext uri="{FF2B5EF4-FFF2-40B4-BE49-F238E27FC236}">
                <a16:creationId xmlns:a16="http://schemas.microsoft.com/office/drawing/2014/main" id="{FDC97035-971C-30AD-9BC4-8110D7C3245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936651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57" r:id="rId5"/>
    <p:sldLayoutId id="2147483726" r:id="rId6"/>
    <p:sldLayoutId id="21474837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10" name="Straight Connector 9">
            <a:extLst>
              <a:ext uri="{FF2B5EF4-FFF2-40B4-BE49-F238E27FC236}">
                <a16:creationId xmlns:a16="http://schemas.microsoft.com/office/drawing/2014/main" id="{24220E00-5CFF-0AE1-9606-366474FAFAE9}"/>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8115806"/>
      </p:ext>
    </p:extLst>
  </p:cSld>
  <p:clrMap bg1="lt1" tx1="dk1" bg2="lt2" tx2="dk2" accent1="accent1" accent2="accent2" accent3="accent3" accent4="accent4" accent5="accent5" accent6="accent6" hlink="hlink" folHlink="folHlink"/>
  <p:sldLayoutIdLst>
    <p:sldLayoutId id="2147483736" r:id="rId1"/>
    <p:sldLayoutId id="2147483729" r:id="rId2"/>
    <p:sldLayoutId id="2147483735" r:id="rId3"/>
    <p:sldLayoutId id="2147483700" r:id="rId4"/>
    <p:sldLayoutId id="2147483760" r:id="rId5"/>
    <p:sldLayoutId id="2147483761" r:id="rId6"/>
    <p:sldLayoutId id="2147483734" r:id="rId7"/>
    <p:sldLayoutId id="2147483762" r:id="rId8"/>
    <p:sldLayoutId id="2147483763" r:id="rId9"/>
    <p:sldLayoutId id="2147483764" r:id="rId10"/>
    <p:sldLayoutId id="2147483765" r:id="rId11"/>
    <p:sldLayoutId id="2147483766" r:id="rId12"/>
    <p:sldLayoutId id="2147483767" r:id="rId13"/>
    <p:sldLayoutId id="2147483768" r:id="rId14"/>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D9303-BBE4-E6CC-3659-FDF0F04A54D8}"/>
            </a:ext>
          </a:extLst>
        </p:cNvPr>
        <p:cNvGrpSpPr/>
        <p:nvPr/>
      </p:nvGrpSpPr>
      <p:grpSpPr>
        <a:xfrm>
          <a:off x="0" y="0"/>
          <a:ext cx="0" cy="0"/>
          <a:chOff x="0" y="0"/>
          <a:chExt cx="0" cy="0"/>
        </a:xfrm>
      </p:grpSpPr>
      <p:sp>
        <p:nvSpPr>
          <p:cNvPr id="2" name="Title 14">
            <a:extLst>
              <a:ext uri="{FF2B5EF4-FFF2-40B4-BE49-F238E27FC236}">
                <a16:creationId xmlns:a16="http://schemas.microsoft.com/office/drawing/2014/main" id="{ECE28892-BA4C-E36A-1C67-B76A541CFF63}"/>
              </a:ext>
            </a:extLst>
          </p:cNvPr>
          <p:cNvSpPr txBox="1">
            <a:spLocks/>
          </p:cNvSpPr>
          <p:nvPr/>
        </p:nvSpPr>
        <p:spPr>
          <a:xfrm>
            <a:off x="267857" y="97077"/>
            <a:ext cx="11255661" cy="1006368"/>
          </a:xfrm>
          <a:prstGeom prst="rect">
            <a:avLst/>
          </a:prstGeom>
        </p:spPr>
        <p:txBody>
          <a:bodyPr vert="horz" lIns="91440" tIns="45720" rIns="91440" bIns="45720" rtlCol="0" anchor="ctr">
            <a:no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defTabSz="914400" hangingPunct="0">
              <a:spcBef>
                <a:spcPts val="0"/>
              </a:spcBef>
              <a:defRPr/>
            </a:pPr>
            <a:r>
              <a:rPr lang="ja-JP" altLang="en-US" sz="2300" kern="0" dirty="0">
                <a:solidFill>
                  <a:schemeClr val="tx1"/>
                </a:solidFill>
                <a:latin typeface="Arial"/>
                <a:cs typeface="Arial" panose="020B0604020202020204" pitchFamily="34" charset="0"/>
                <a:sym typeface="Arial"/>
              </a:rPr>
              <a:t>実装優先順位</a:t>
            </a:r>
            <a:r>
              <a:rPr lang="en-US" altLang="ja-JP" sz="2300" kern="0" dirty="0">
                <a:solidFill>
                  <a:schemeClr val="tx1"/>
                </a:solidFill>
                <a:latin typeface="Arial"/>
                <a:cs typeface="Arial" panose="020B0604020202020204" pitchFamily="34" charset="0"/>
                <a:sym typeface="Arial"/>
              </a:rPr>
              <a:t>3</a:t>
            </a:r>
            <a:r>
              <a:rPr lang="ja-JP" altLang="en-US" sz="2300" kern="0" dirty="0">
                <a:solidFill>
                  <a:schemeClr val="tx1"/>
                </a:solidFill>
                <a:latin typeface="Arial"/>
                <a:cs typeface="Arial" panose="020B0604020202020204" pitchFamily="34" charset="0"/>
                <a:sym typeface="Arial"/>
              </a:rPr>
              <a:t>の機運が高まる兆しはまだあるが、エビデンスを日常生活の中心に据えるというコミットメントは見られない</a:t>
            </a:r>
            <a:endParaRPr lang="en-CA" sz="2300" kern="0" dirty="0">
              <a:solidFill>
                <a:srgbClr val="FF0000"/>
              </a:solidFill>
              <a:latin typeface="Arial"/>
              <a:cs typeface="Arial" panose="020B0604020202020204" pitchFamily="34" charset="0"/>
              <a:sym typeface="Arial"/>
            </a:endParaRPr>
          </a:p>
        </p:txBody>
      </p:sp>
      <p:sp>
        <p:nvSpPr>
          <p:cNvPr id="10" name="Slide Number Placeholder 4">
            <a:extLst>
              <a:ext uri="{FF2B5EF4-FFF2-40B4-BE49-F238E27FC236}">
                <a16:creationId xmlns:a16="http://schemas.microsoft.com/office/drawing/2014/main" id="{E5B82E8E-709F-7D60-ED90-89FC36C36CE5}"/>
              </a:ext>
            </a:extLst>
          </p:cNvPr>
          <p:cNvSpPr>
            <a:spLocks noGrp="1"/>
          </p:cNvSpPr>
          <p:nvPr>
            <p:ph type="sldNum" sz="quarter" idx="4"/>
          </p:nvPr>
        </p:nvSpPr>
        <p:spPr>
          <a:xfrm>
            <a:off x="5900759" y="6492875"/>
            <a:ext cx="357352" cy="365125"/>
          </a:xfrm>
        </p:spPr>
        <p:txBody>
          <a:bodyPr/>
          <a:lstStyle/>
          <a:p>
            <a:fld id="{E2CB33EA-91D6-F140-A440-0A130B2A34DE}" type="slidenum">
              <a:rPr lang="en-US" smtClean="0"/>
              <a:pPr/>
              <a:t>1</a:t>
            </a:fld>
            <a:endParaRPr lang="en-US" dirty="0"/>
          </a:p>
        </p:txBody>
      </p:sp>
      <p:graphicFrame>
        <p:nvGraphicFramePr>
          <p:cNvPr id="15" name="Diagram 5">
            <a:extLst>
              <a:ext uri="{FF2B5EF4-FFF2-40B4-BE49-F238E27FC236}">
                <a16:creationId xmlns:a16="http://schemas.microsoft.com/office/drawing/2014/main" id="{5129FF4B-A652-CF02-3037-43D54B6C1444}"/>
              </a:ext>
            </a:extLst>
          </p:cNvPr>
          <p:cNvGraphicFramePr/>
          <p:nvPr>
            <p:extLst>
              <p:ext uri="{D42A27DB-BD31-4B8C-83A1-F6EECF244321}">
                <p14:modId xmlns:p14="http://schemas.microsoft.com/office/powerpoint/2010/main" val="3938024280"/>
              </p:ext>
            </p:extLst>
          </p:nvPr>
        </p:nvGraphicFramePr>
        <p:xfrm>
          <a:off x="-155713" y="1408976"/>
          <a:ext cx="12503426" cy="4666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Oval 6">
            <a:extLst>
              <a:ext uri="{FF2B5EF4-FFF2-40B4-BE49-F238E27FC236}">
                <a16:creationId xmlns:a16="http://schemas.microsoft.com/office/drawing/2014/main" id="{68BC122C-8AED-506C-0B4F-637398CCE07A}"/>
              </a:ext>
            </a:extLst>
          </p:cNvPr>
          <p:cNvSpPr/>
          <p:nvPr/>
        </p:nvSpPr>
        <p:spPr>
          <a:xfrm>
            <a:off x="1686561" y="1408976"/>
            <a:ext cx="1000368" cy="994122"/>
          </a:xfrm>
          <a:prstGeom prst="ellipse">
            <a:avLst/>
          </a:prstGeom>
          <a:solidFill>
            <a:schemeClr val="accent2">
              <a:lumMod val="20000"/>
              <a:lumOff val="80000"/>
            </a:schemeClr>
          </a:solidFill>
          <a:ln>
            <a:solidFill>
              <a:schemeClr val="accent2"/>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3a</a:t>
            </a:r>
          </a:p>
        </p:txBody>
      </p:sp>
      <p:sp>
        <p:nvSpPr>
          <p:cNvPr id="17" name="Oval 7">
            <a:extLst>
              <a:ext uri="{FF2B5EF4-FFF2-40B4-BE49-F238E27FC236}">
                <a16:creationId xmlns:a16="http://schemas.microsoft.com/office/drawing/2014/main" id="{36B03479-9F57-A306-0944-B4C20EE4C54C}"/>
              </a:ext>
            </a:extLst>
          </p:cNvPr>
          <p:cNvSpPr/>
          <p:nvPr/>
        </p:nvSpPr>
        <p:spPr>
          <a:xfrm>
            <a:off x="1686561" y="2639678"/>
            <a:ext cx="1000368" cy="994122"/>
          </a:xfrm>
          <a:prstGeom prst="ellipse">
            <a:avLst/>
          </a:prstGeom>
          <a:solidFill>
            <a:schemeClr val="accent2">
              <a:lumMod val="20000"/>
              <a:lumOff val="80000"/>
            </a:schemeClr>
          </a:solidFill>
          <a:ln>
            <a:solidFill>
              <a:schemeClr val="accent2"/>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3b</a:t>
            </a:r>
          </a:p>
        </p:txBody>
      </p:sp>
      <p:sp>
        <p:nvSpPr>
          <p:cNvPr id="18" name="Oval 8">
            <a:extLst>
              <a:ext uri="{FF2B5EF4-FFF2-40B4-BE49-F238E27FC236}">
                <a16:creationId xmlns:a16="http://schemas.microsoft.com/office/drawing/2014/main" id="{DFFA96C8-2C08-FC28-C6B5-6936F25F9D04}"/>
              </a:ext>
            </a:extLst>
          </p:cNvPr>
          <p:cNvSpPr/>
          <p:nvPr/>
        </p:nvSpPr>
        <p:spPr>
          <a:xfrm>
            <a:off x="1686561" y="3840829"/>
            <a:ext cx="1000368" cy="994122"/>
          </a:xfrm>
          <a:prstGeom prst="ellipse">
            <a:avLst/>
          </a:prstGeom>
          <a:solidFill>
            <a:schemeClr val="accent2">
              <a:lumMod val="20000"/>
              <a:lumOff val="80000"/>
            </a:schemeClr>
          </a:solidFill>
          <a:ln>
            <a:solidFill>
              <a:schemeClr val="accent2"/>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3c</a:t>
            </a:r>
          </a:p>
        </p:txBody>
      </p:sp>
      <p:sp>
        <p:nvSpPr>
          <p:cNvPr id="19" name="Oval 13">
            <a:extLst>
              <a:ext uri="{FF2B5EF4-FFF2-40B4-BE49-F238E27FC236}">
                <a16:creationId xmlns:a16="http://schemas.microsoft.com/office/drawing/2014/main" id="{7730BAA5-E855-4BE6-D8FA-8A33D255E791}"/>
              </a:ext>
            </a:extLst>
          </p:cNvPr>
          <p:cNvSpPr/>
          <p:nvPr/>
        </p:nvSpPr>
        <p:spPr>
          <a:xfrm>
            <a:off x="1686561" y="5081649"/>
            <a:ext cx="1000368" cy="994122"/>
          </a:xfrm>
          <a:prstGeom prst="ellipse">
            <a:avLst/>
          </a:prstGeom>
          <a:solidFill>
            <a:schemeClr val="accent2">
              <a:lumMod val="20000"/>
              <a:lumOff val="80000"/>
            </a:schemeClr>
          </a:solidFill>
          <a:ln>
            <a:solidFill>
              <a:schemeClr val="accent2"/>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3d</a:t>
            </a:r>
          </a:p>
        </p:txBody>
      </p:sp>
    </p:spTree>
    <p:extLst>
      <p:ext uri="{BB962C8B-B14F-4D97-AF65-F5344CB8AC3E}">
        <p14:creationId xmlns:p14="http://schemas.microsoft.com/office/powerpoint/2010/main" val="1995296244"/>
      </p:ext>
    </p:extLst>
  </p:cSld>
  <p:clrMapOvr>
    <a:masterClrMapping/>
  </p:clrMapOvr>
</p:sld>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5" ma:contentTypeDescription="Create a new document." ma:contentTypeScope="" ma:versionID="1c4e017a1f7c53728c03e216885bf0bb">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eec9c4841a05a7d87cb8351f8265e8c6"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9483B2-BEB8-41F2-8FEC-E8F0D26003C6}">
  <ds:schemaRefs>
    <ds:schemaRef ds:uri="http://schemas.microsoft.com/office/2006/documentManagement/types"/>
    <ds:schemaRef ds:uri="http://purl.org/dc/terms/"/>
    <ds:schemaRef ds:uri="http://schemas.openxmlformats.org/package/2006/metadata/core-properties"/>
    <ds:schemaRef ds:uri="http://purl.org/dc/elements/1.1/"/>
    <ds:schemaRef ds:uri="http://schemas.microsoft.com/office/infopath/2007/PartnerControls"/>
    <ds:schemaRef ds:uri="0408fcbc-2e10-4461-bee0-724c01b46ae9"/>
    <ds:schemaRef ds:uri="599eec1d-e27c-4128-92a4-19001b8afe14"/>
    <ds:schemaRef ds:uri="http://purl.org/dc/dcmitype/"/>
    <ds:schemaRef ds:uri="http://www.w3.org/XML/1998/namespace"/>
    <ds:schemaRef ds:uri="http://schemas.microsoft.com/office/2006/metadata/properties"/>
  </ds:schemaRefs>
</ds:datastoreItem>
</file>

<file path=customXml/itemProps2.xml><?xml version="1.0" encoding="utf-8"?>
<ds:datastoreItem xmlns:ds="http://schemas.openxmlformats.org/officeDocument/2006/customXml" ds:itemID="{290A3FEE-4E95-40F5-A7D2-D696DE35F0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ec1d-e27c-4128-92a4-19001b8afe14"/>
    <ds:schemaRef ds:uri="0408fcbc-2e10-4461-bee0-724c01b46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998BD1-7B99-4C0F-A478-9BA7D4D9D8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31540</TotalTime>
  <Words>290</Words>
  <Application>Microsoft Macintosh PowerPoint</Application>
  <PresentationFormat>Widescreen</PresentationFormat>
  <Paragraphs>10</Paragraphs>
  <Slides>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Calibri</vt:lpstr>
      <vt:lpstr>Courier New</vt:lpstr>
      <vt:lpstr>Wellcome</vt:lpstr>
      <vt:lpstr>Wingdings</vt:lpstr>
      <vt:lpstr>RISE</vt:lpstr>
      <vt:lpstr>ESN-CA</vt:lpstr>
      <vt:lpstr>GCESC</vt:lpstr>
      <vt:lpstr>PowerPoint Presentation</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295</cp:revision>
  <cp:lastPrinted>2023-05-24T15:22:34Z</cp:lastPrinted>
  <dcterms:created xsi:type="dcterms:W3CDTF">2017-04-21T15:41:45Z</dcterms:created>
  <dcterms:modified xsi:type="dcterms:W3CDTF">2025-03-25T18:40:16Z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ies>
</file>