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1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B73E-BA87-09CF-9B32-0CFCC351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sz="2400" dirty="0">
                <a:effectLst/>
              </a:rPr>
              <a:t>Notre Conseil de mise en œuvre compte désormais 95 partenaires organisationnels</a:t>
            </a:r>
            <a:r>
              <a:rPr lang="en-US" sz="2400" dirty="0"/>
              <a:t> </a:t>
            </a:r>
            <a:r>
              <a:rPr lang="fr" sz="2400" dirty="0">
                <a:effectLst/>
              </a:rPr>
              <a:t>de 22 pays de toutes les régions du monde et de </a:t>
            </a:r>
            <a:r>
              <a:rPr lang="fr" sz="2400" dirty="0"/>
              <a:t>plusieurs</a:t>
            </a:r>
            <a:r>
              <a:rPr lang="fr" sz="2400" dirty="0">
                <a:effectLst/>
              </a:rPr>
              <a:t> organismes régionaux et internationaux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658C3-0F80-8C16-8A20-390BB7550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DAF214BD-6EC6-5BB6-7D4B-75E7CCED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27" y="1366210"/>
            <a:ext cx="10067794" cy="478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0108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0408fcbc-2e10-4461-bee0-724c01b46ae9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99eec1d-e27c-4128-92a4-19001b8afe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31656</TotalTime>
  <Words>28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Notre Conseil de mise en œuvre compte désormais 95 partenaires organisationnels de 22 pays de toutes les régions du monde et de plusieurs organismes régionaux et internationaux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305</cp:revision>
  <cp:lastPrinted>2023-05-24T15:22:34Z</cp:lastPrinted>
  <dcterms:created xsi:type="dcterms:W3CDTF">2017-04-21T15:41:45Z</dcterms:created>
  <dcterms:modified xsi:type="dcterms:W3CDTF">2025-02-14T13:58:47Z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2025-02-05T17:31:52Z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579655a4-7c7a-44a4-aa6f-2bcf04c4585a</vt:lpwstr>
  </property>
  <property fmtid="{D5CDD505-2E9C-101B-9397-08002B2CF9AE}" pid="11" name="MSIP_Label_6a7d8d5d-78e2-4a62-9fcd-016eb5e4c57c_ContentBits">
    <vt:lpwstr>0</vt:lpwstr>
  </property>
</Properties>
</file>