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4"/>
    <p:sldMasterId id="2147483709" r:id="rId5"/>
    <p:sldMasterId id="2147483728" r:id="rId6"/>
  </p:sldMasterIdLst>
  <p:notesMasterIdLst>
    <p:notesMasterId r:id="rId8"/>
  </p:notesMasterIdLst>
  <p:handoutMasterIdLst>
    <p:handoutMasterId r:id="rId9"/>
  </p:handoutMasterIdLst>
  <p:sldIdLst>
    <p:sldId id="1226" r:id="rId7"/>
  </p:sldIdLst>
  <p:sldSz cx="12192000" cy="6858000"/>
  <p:notesSz cx="6858000" cy="9144000"/>
  <p:defaultTextStyle>
    <a:defPPr>
      <a:defRPr lang="ar"/>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guide id="3" pos="39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493001-9B46-2F77-9181-CEFB1675126B}" name="Holden, Sarah" initials="SH" userId="S::holdes2@mcmaster.ca::40bb78e9-b0fd-417b-80ec-5d80356bc1f3" providerId="AD"/>
  <p188:author id="{1731F4CA-DA41-DB33-0453-A5D342AEF581}" name="Moat, Kaelan" initials="MK" userId="S::moatka@mcmaster.ca::af547b69-aae8-4b3f-89b1-3f6fb8ca19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776"/>
    <a:srgbClr val="000000"/>
    <a:srgbClr val="F5E4ED"/>
    <a:srgbClr val="CC76A6"/>
    <a:srgbClr val="E9F7FB"/>
    <a:srgbClr val="F2F2F2"/>
    <a:srgbClr val="FF3156"/>
    <a:srgbClr val="FF8AD8"/>
    <a:srgbClr val="3F4349"/>
    <a:srgbClr val="FEC0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66" autoAdjust="0"/>
    <p:restoredTop sz="96755" autoAdjust="0"/>
  </p:normalViewPr>
  <p:slideViewPr>
    <p:cSldViewPr snapToGrid="0" snapToObjects="1">
      <p:cViewPr varScale="1">
        <p:scale>
          <a:sx n="127" d="100"/>
          <a:sy n="127" d="100"/>
        </p:scale>
        <p:origin x="1192" y="192"/>
      </p:cViewPr>
      <p:guideLst>
        <p:guide orient="horz" pos="2137"/>
        <p:guide pos="3840"/>
        <p:guide pos="39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36843-6E92-18F9-C6E3-0F1EA7D2B0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10F403-A516-FD08-82E4-A0C94895B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3/6/25</a:t>
            </a:fld>
            <a:endParaRPr lang="en-US"/>
          </a:p>
        </p:txBody>
      </p:sp>
      <p:sp>
        <p:nvSpPr>
          <p:cNvPr id="4" name="Footer Placeholder 3">
            <a:extLst>
              <a:ext uri="{FF2B5EF4-FFF2-40B4-BE49-F238E27FC236}">
                <a16:creationId xmlns:a16="http://schemas.microsoft.com/office/drawing/2014/main" id="{CD4D99D0-66B9-FCF4-279B-2B23395A8E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5252354-E4B4-8A0E-374D-E4A6D5CDE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a:p>
        </p:txBody>
      </p:sp>
    </p:spTree>
    <p:extLst>
      <p:ext uri="{BB962C8B-B14F-4D97-AF65-F5344CB8AC3E}">
        <p14:creationId xmlns:p14="http://schemas.microsoft.com/office/powerpoint/2010/main" val="34888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3/6/25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charset="0"/>
        <a:ea typeface="+mn-ea"/>
        <a:cs typeface="+mn-cs"/>
      </a:defRPr>
    </a:lvl1pPr>
    <a:lvl2pPr marL="609585" algn="l" defTabSz="1219170" rtl="0" eaLnBrk="1" latinLnBrk="0" hangingPunct="1">
      <a:defRPr sz="1600" b="0" i="0" kern="1200">
        <a:solidFill>
          <a:schemeClr val="tx1"/>
        </a:solidFill>
        <a:latin typeface="Arial" charset="0"/>
        <a:ea typeface="+mn-ea"/>
        <a:cs typeface="+mn-cs"/>
      </a:defRPr>
    </a:lvl2pPr>
    <a:lvl3pPr marL="1219170" algn="l" defTabSz="1219170" rtl="0" eaLnBrk="1" latinLnBrk="0" hangingPunct="1">
      <a:defRPr sz="1600" b="0" i="0" kern="1200">
        <a:solidFill>
          <a:schemeClr val="tx1"/>
        </a:solidFill>
        <a:latin typeface="Arial" charset="0"/>
        <a:ea typeface="+mn-ea"/>
        <a:cs typeface="+mn-cs"/>
      </a:defRPr>
    </a:lvl3pPr>
    <a:lvl4pPr marL="1828754" algn="l" defTabSz="1219170" rtl="0" eaLnBrk="1" latinLnBrk="0" hangingPunct="1">
      <a:defRPr sz="1600" b="0" i="0" kern="1200">
        <a:solidFill>
          <a:schemeClr val="tx1"/>
        </a:solidFill>
        <a:latin typeface="Arial" charset="0"/>
        <a:ea typeface="+mn-ea"/>
        <a:cs typeface="+mn-cs"/>
      </a:defRPr>
    </a:lvl4pPr>
    <a:lvl5pPr marL="2438339" algn="l" defTabSz="1219170" rtl="0" eaLnBrk="1" latinLnBrk="0" hangingPunct="1">
      <a:defRPr sz="1600" b="0" i="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1</a:t>
            </a:fld>
            <a:endParaRPr lang="en-US" dirty="0"/>
          </a:p>
        </p:txBody>
      </p:sp>
    </p:spTree>
    <p:extLst>
      <p:ext uri="{BB962C8B-B14F-4D97-AF65-F5344CB8AC3E}">
        <p14:creationId xmlns:p14="http://schemas.microsoft.com/office/powerpoint/2010/main" val="289830382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14" name="Picture 13">
            <a:extLst>
              <a:ext uri="{FF2B5EF4-FFF2-40B4-BE49-F238E27FC236}">
                <a16:creationId xmlns:a16="http://schemas.microsoft.com/office/drawing/2014/main" id="{66219065-E207-CAC6-2C50-3CCBBE5263C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91749B3-4861-2AD8-D127-2C3917711BA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2771" y="215797"/>
            <a:ext cx="2124660" cy="745379"/>
          </a:xfrm>
          <a:prstGeom prst="rect">
            <a:avLst/>
          </a:prstGeom>
        </p:spPr>
      </p:pic>
      <p:sp>
        <p:nvSpPr>
          <p:cNvPr id="19" name="Text Placeholder 18">
            <a:extLst>
              <a:ext uri="{FF2B5EF4-FFF2-40B4-BE49-F238E27FC236}">
                <a16:creationId xmlns:a16="http://schemas.microsoft.com/office/drawing/2014/main" id="{974A7A7C-5CC1-601E-FA89-0B292C3B5A8D}"/>
              </a:ext>
            </a:extLst>
          </p:cNvPr>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a:extLst>
              <a:ext uri="{FF2B5EF4-FFF2-40B4-BE49-F238E27FC236}">
                <a16:creationId xmlns:a16="http://schemas.microsoft.com/office/drawing/2014/main" id="{4C5F52E4-DFD8-11DD-7B12-547580706F77}"/>
              </a:ext>
            </a:extLst>
          </p:cNvPr>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a:extLst>
              <a:ext uri="{FF2B5EF4-FFF2-40B4-BE49-F238E27FC236}">
                <a16:creationId xmlns:a16="http://schemas.microsoft.com/office/drawing/2014/main" id="{BD2C3DCD-1095-6354-7F40-90A55AD741E4}"/>
              </a:ext>
            </a:extLst>
          </p:cNvPr>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a:extLst>
              <a:ext uri="{FF2B5EF4-FFF2-40B4-BE49-F238E27FC236}">
                <a16:creationId xmlns:a16="http://schemas.microsoft.com/office/drawing/2014/main" id="{2D46458F-14F0-EEF7-5752-137247C825F0}"/>
              </a:ext>
            </a:extLst>
          </p:cNvPr>
          <p:cNvPicPr>
            <a:picLocks noChangeAspect="1"/>
          </p:cNvPicPr>
          <p:nvPr userDrawn="1"/>
        </p:nvPicPr>
        <p:blipFill>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6" name="Picture 5">
            <a:extLst>
              <a:ext uri="{FF2B5EF4-FFF2-40B4-BE49-F238E27FC236}">
                <a16:creationId xmlns:a16="http://schemas.microsoft.com/office/drawing/2014/main" id="{8873A38D-4A3F-63FD-C3A5-FF90CA70749A}"/>
              </a:ext>
            </a:extLst>
          </p:cNvPr>
          <p:cNvPicPr>
            <a:picLocks noChangeAspect="1"/>
          </p:cNvPicPr>
          <p:nvPr userDrawn="1"/>
        </p:nvPicPr>
        <p:blipFill rotWithShape="1">
          <a:blip r:embed="rId8"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9">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E657D110-0ED4-765C-6ABC-C7DCE96F8DD6}"/>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Tree>
    <p:extLst>
      <p:ext uri="{BB962C8B-B14F-4D97-AF65-F5344CB8AC3E}">
        <p14:creationId xmlns:p14="http://schemas.microsoft.com/office/powerpoint/2010/main" val="9965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5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564276" cy="754180"/>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506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5" y="6353621"/>
            <a:ext cx="1871412" cy="395980"/>
          </a:xfrm>
          <a:prstGeom prst="rect">
            <a:avLst/>
          </a:prstGeom>
        </p:spPr>
      </p:pic>
    </p:spTree>
    <p:extLst>
      <p:ext uri="{BB962C8B-B14F-4D97-AF65-F5344CB8AC3E}">
        <p14:creationId xmlns:p14="http://schemas.microsoft.com/office/powerpoint/2010/main" val="57033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a:extLst>
              <a:ext uri="{FF2B5EF4-FFF2-40B4-BE49-F238E27FC236}">
                <a16:creationId xmlns:a16="http://schemas.microsoft.com/office/drawing/2014/main" id="{2483A058-C543-4FF7-B0D9-66BDA37DDD7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a:extLst>
              <a:ext uri="{FF2B5EF4-FFF2-40B4-BE49-F238E27FC236}">
                <a16:creationId xmlns:a16="http://schemas.microsoft.com/office/drawing/2014/main" id="{7E64A0CE-8235-C942-5F58-32FD35195786}"/>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4A43234-FF35-9A39-9786-8DA5DB9C4B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4" name="Title Placeholder" descr="Master Title">
            <a:extLst>
              <a:ext uri="{FF2B5EF4-FFF2-40B4-BE49-F238E27FC236}">
                <a16:creationId xmlns:a16="http://schemas.microsoft.com/office/drawing/2014/main" id="{C3DC5980-3B31-9044-CB61-B52C99F998DE}"/>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7938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7E47BCBB-C979-AAEF-8CFB-6D98E2AB5626}"/>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683835C5-088B-D24B-EC0E-5EBDBC22361C}"/>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8385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a:extLst>
              <a:ext uri="{FF2B5EF4-FFF2-40B4-BE49-F238E27FC236}">
                <a16:creationId xmlns:a16="http://schemas.microsoft.com/office/drawing/2014/main" id="{8E7A08A2-848D-425B-2D11-8A939C1A90B3}"/>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35E8E7E2-91DA-3F19-26DA-4E73108B24BA}"/>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73255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a:extLst>
              <a:ext uri="{FF2B5EF4-FFF2-40B4-BE49-F238E27FC236}">
                <a16:creationId xmlns:a16="http://schemas.microsoft.com/office/drawing/2014/main" id="{D0D556E1-F919-FA9B-0E71-A85B712D5F65}"/>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9BE3030-559B-1566-736C-0056B5D2577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9" name="Title Placeholder" descr="Master title">
            <a:extLst>
              <a:ext uri="{FF2B5EF4-FFF2-40B4-BE49-F238E27FC236}">
                <a16:creationId xmlns:a16="http://schemas.microsoft.com/office/drawing/2014/main" id="{20579A28-4EAE-F152-76D6-22D90E997BF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0"/>
            <a:ext cx="4172314" cy="4310719"/>
          </a:xfrm>
          <a:prstGeom prst="rect">
            <a:avLst/>
          </a:prstGeom>
        </p:spPr>
      </p:pic>
    </p:spTree>
    <p:extLst>
      <p:ext uri="{BB962C8B-B14F-4D97-AF65-F5344CB8AC3E}">
        <p14:creationId xmlns:p14="http://schemas.microsoft.com/office/powerpoint/2010/main" val="418741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a:endParaRPr>
          </a:p>
        </p:txBody>
      </p:sp>
      <p:pic>
        <p:nvPicPr>
          <p:cNvPr id="14" name="Picture 13" descr="gcesc-globe.png">
            <a:extLst>
              <a:ext uri="{FF2B5EF4-FFF2-40B4-BE49-F238E27FC236}">
                <a16:creationId xmlns:a16="http://schemas.microsoft.com/office/drawing/2014/main" id="{66219065-E207-CAC6-2C50-3CCBBE5263C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a:extLst>
              <a:ext uri="{FF2B5EF4-FFF2-40B4-BE49-F238E27FC236}">
                <a16:creationId xmlns:a16="http://schemas.microsoft.com/office/drawing/2014/main" id="{E76C9DCD-CFF9-6CCE-7C01-AC4A35099233}"/>
              </a:ext>
            </a:extLst>
          </p:cNvPr>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a:extLst>
              <a:ext uri="{FF2B5EF4-FFF2-40B4-BE49-F238E27FC236}">
                <a16:creationId xmlns:a16="http://schemas.microsoft.com/office/drawing/2014/main" id="{B57CBAB7-E89F-8E12-E94A-FE7351253E88}"/>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a:extLst>
              <a:ext uri="{FF2B5EF4-FFF2-40B4-BE49-F238E27FC236}">
                <a16:creationId xmlns:a16="http://schemas.microsoft.com/office/drawing/2014/main" id="{FF8793AB-F07F-794D-AC9A-4BB10009D7B5}"/>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a:extLst>
              <a:ext uri="{FF2B5EF4-FFF2-40B4-BE49-F238E27FC236}">
                <a16:creationId xmlns:a16="http://schemas.microsoft.com/office/drawing/2014/main" id="{6D6452D1-5264-126C-7D32-5D7065B529D1}"/>
              </a:ext>
            </a:extLst>
          </p:cNvPr>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1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8" name="Slide Number" descr="Page Number">
            <a:extLst>
              <a:ext uri="{FF2B5EF4-FFF2-40B4-BE49-F238E27FC236}">
                <a16:creationId xmlns:a16="http://schemas.microsoft.com/office/drawing/2014/main" id="{EE66D232-CA20-FDCA-F279-F1103BF3DEA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5" name="URL">
            <a:extLst>
              <a:ext uri="{FF2B5EF4-FFF2-40B4-BE49-F238E27FC236}">
                <a16:creationId xmlns:a16="http://schemas.microsoft.com/office/drawing/2014/main" id="{D423F356-3CAD-4790-4B3C-4DEC22E863B3}"/>
              </a:ext>
            </a:extLst>
          </p:cNvPr>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a:extLst>
              <a:ext uri="{FF2B5EF4-FFF2-40B4-BE49-F238E27FC236}">
                <a16:creationId xmlns:a16="http://schemas.microsoft.com/office/drawing/2014/main" id="{A0C6A2A0-EDAD-6880-A48E-A580FDFC71C0}"/>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0848" y="6334533"/>
            <a:ext cx="122703" cy="122703"/>
          </a:xfrm>
          <a:prstGeom prst="rect">
            <a:avLst/>
          </a:prstGeom>
        </p:spPr>
      </p:pic>
      <p:pic>
        <p:nvPicPr>
          <p:cNvPr id="17" name="Picture 16">
            <a:extLst>
              <a:ext uri="{FF2B5EF4-FFF2-40B4-BE49-F238E27FC236}">
                <a16:creationId xmlns:a16="http://schemas.microsoft.com/office/drawing/2014/main" id="{F63C6D4E-DC46-B119-61C4-E059674F1825}"/>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8" y="6654903"/>
            <a:ext cx="126293" cy="126293"/>
          </a:xfrm>
          <a:prstGeom prst="rect">
            <a:avLst/>
          </a:prstGeom>
        </p:spPr>
      </p:pic>
      <p:pic>
        <p:nvPicPr>
          <p:cNvPr id="18" name="Picture 17">
            <a:extLst>
              <a:ext uri="{FF2B5EF4-FFF2-40B4-BE49-F238E27FC236}">
                <a16:creationId xmlns:a16="http://schemas.microsoft.com/office/drawing/2014/main" id="{62E5E7FC-D5F8-3F4B-39B3-4407C5AE5E7C}"/>
              </a:ext>
            </a:extLst>
          </p:cNvPr>
          <p:cNvPicPr>
            <a:picLocks noChangeAspect="1"/>
          </p:cNvPicPr>
          <p:nvPr userDrawn="1"/>
        </p:nvPicPr>
        <p:blipFill>
          <a:blip r:embed="rId7" cstate="email">
            <a:grayscl/>
            <a:extLst>
              <a:ext uri="{28A0092B-C50C-407E-A947-70E740481C1C}">
                <a14:useLocalDpi xmlns:a14="http://schemas.microsoft.com/office/drawing/2010/main"/>
              </a:ext>
            </a:extLst>
          </a:blip>
          <a:stretch>
            <a:fillRect/>
          </a:stretch>
        </p:blipFill>
        <p:spPr>
          <a:xfrm>
            <a:off x="194438" y="6499691"/>
            <a:ext cx="126293" cy="126293"/>
          </a:xfrm>
          <a:prstGeom prst="rect">
            <a:avLst/>
          </a:prstGeom>
        </p:spPr>
      </p:pic>
      <p:sp>
        <p:nvSpPr>
          <p:cNvPr id="19" name="TextBox 18">
            <a:extLst>
              <a:ext uri="{FF2B5EF4-FFF2-40B4-BE49-F238E27FC236}">
                <a16:creationId xmlns:a16="http://schemas.microsoft.com/office/drawing/2014/main" id="{D168D605-F019-C301-E857-9C75DB78D142}"/>
              </a:ext>
            </a:extLst>
          </p:cNvPr>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3613785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008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a:extLst>
              <a:ext uri="{FF2B5EF4-FFF2-40B4-BE49-F238E27FC236}">
                <a16:creationId xmlns:a16="http://schemas.microsoft.com/office/drawing/2014/main" id="{5F44A335-855D-4EBC-B9C4-E4663F5E509A}"/>
              </a:ext>
            </a:extLst>
          </p:cNvPr>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a:extLst>
              <a:ext uri="{FF2B5EF4-FFF2-40B4-BE49-F238E27FC236}">
                <a16:creationId xmlns:a16="http://schemas.microsoft.com/office/drawing/2014/main" id="{4483B06B-AE3B-FDC0-26F6-26C7DFA38D6B}"/>
              </a:ext>
            </a:extLst>
          </p:cNvPr>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90844" y="6334530"/>
            <a:ext cx="122703" cy="122703"/>
          </a:xfrm>
          <a:prstGeom prst="rect">
            <a:avLst/>
          </a:prstGeom>
        </p:spPr>
      </p:pic>
      <p:pic>
        <p:nvPicPr>
          <p:cNvPr id="12" name="Picture 11">
            <a:extLst>
              <a:ext uri="{FF2B5EF4-FFF2-40B4-BE49-F238E27FC236}">
                <a16:creationId xmlns:a16="http://schemas.microsoft.com/office/drawing/2014/main" id="{D1503B82-8AF3-6719-F40B-88F188CBE584}"/>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4434" y="6654900"/>
            <a:ext cx="126293" cy="126293"/>
          </a:xfrm>
          <a:prstGeom prst="rect">
            <a:avLst/>
          </a:prstGeom>
        </p:spPr>
      </p:pic>
      <p:pic>
        <p:nvPicPr>
          <p:cNvPr id="13" name="Picture 12">
            <a:extLst>
              <a:ext uri="{FF2B5EF4-FFF2-40B4-BE49-F238E27FC236}">
                <a16:creationId xmlns:a16="http://schemas.microsoft.com/office/drawing/2014/main" id="{35E9040A-444C-CE7D-30CF-F4F8EE343F13}"/>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4" y="6499688"/>
            <a:ext cx="126293" cy="126293"/>
          </a:xfrm>
          <a:prstGeom prst="rect">
            <a:avLst/>
          </a:prstGeom>
        </p:spPr>
      </p:pic>
      <p:sp>
        <p:nvSpPr>
          <p:cNvPr id="14" name="TextBox 13">
            <a:extLst>
              <a:ext uri="{FF2B5EF4-FFF2-40B4-BE49-F238E27FC236}">
                <a16:creationId xmlns:a16="http://schemas.microsoft.com/office/drawing/2014/main" id="{61DB8557-FA76-50AD-E0F0-6159D3E9041A}"/>
              </a:ext>
            </a:extLst>
          </p:cNvPr>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200440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AC5A7-CE1D-1B83-E287-3CF1EB9791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pic>
        <p:nvPicPr>
          <p:cNvPr id="8" name="Picture 7">
            <a:extLst>
              <a:ext uri="{FF2B5EF4-FFF2-40B4-BE49-F238E27FC236}">
                <a16:creationId xmlns:a16="http://schemas.microsoft.com/office/drawing/2014/main" id="{34043C7E-BFE3-1C4D-4FCF-80E2651BA6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8036" y="292661"/>
            <a:ext cx="2590676" cy="908868"/>
          </a:xfrm>
          <a:prstGeom prst="rect">
            <a:avLst/>
          </a:prstGeom>
        </p:spPr>
      </p:pic>
      <p:pic>
        <p:nvPicPr>
          <p:cNvPr id="4" name="Picture 3">
            <a:extLst>
              <a:ext uri="{FF2B5EF4-FFF2-40B4-BE49-F238E27FC236}">
                <a16:creationId xmlns:a16="http://schemas.microsoft.com/office/drawing/2014/main" id="{268BA07C-E8CC-2770-CD11-614C8642FAA8}"/>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5" name="Picture 4">
            <a:extLst>
              <a:ext uri="{FF2B5EF4-FFF2-40B4-BE49-F238E27FC236}">
                <a16:creationId xmlns:a16="http://schemas.microsoft.com/office/drawing/2014/main" id="{BB709C16-38AD-F122-8440-D24E8DD31FD9}"/>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10" name="Picture 9">
            <a:extLst>
              <a:ext uri="{FF2B5EF4-FFF2-40B4-BE49-F238E27FC236}">
                <a16:creationId xmlns:a16="http://schemas.microsoft.com/office/drawing/2014/main" id="{60985552-FD67-CCED-EEFE-95A7E3B6FDD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9" name="URL">
            <a:extLst>
              <a:ext uri="{FF2B5EF4-FFF2-40B4-BE49-F238E27FC236}">
                <a16:creationId xmlns:a16="http://schemas.microsoft.com/office/drawing/2014/main" id="{BA3A8F74-B6E4-8C19-67A1-8648A5F3A77E}"/>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0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87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0E6DADA7-D623-B7B4-1F8A-A0897704B7B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470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3" name="Slide Number" descr="Page Number">
            <a:extLst>
              <a:ext uri="{FF2B5EF4-FFF2-40B4-BE49-F238E27FC236}">
                <a16:creationId xmlns:a16="http://schemas.microsoft.com/office/drawing/2014/main" id="{2EE494FE-42C1-E20D-32C6-30A77444BC16}"/>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11209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645" y="6328045"/>
            <a:ext cx="1448179" cy="472799"/>
          </a:xfrm>
          <a:prstGeom prst="rect">
            <a:avLst/>
          </a:prstGeom>
        </p:spPr>
      </p:pic>
      <p:sp>
        <p:nvSpPr>
          <p:cNvPr id="2" name="URL">
            <a:extLst>
              <a:ext uri="{FF2B5EF4-FFF2-40B4-BE49-F238E27FC236}">
                <a16:creationId xmlns:a16="http://schemas.microsoft.com/office/drawing/2014/main" id="{6D6452D1-5264-126C-7D32-5D7065B529D1}"/>
              </a:ext>
            </a:extLst>
          </p:cNvPr>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
        <p:nvSpPr>
          <p:cNvPr id="5" name="Title Placeholder" descr="Master title">
            <a:extLst>
              <a:ext uri="{FF2B5EF4-FFF2-40B4-BE49-F238E27FC236}">
                <a16:creationId xmlns:a16="http://schemas.microsoft.com/office/drawing/2014/main" id="{53DECEC4-C40D-AF30-11EB-C4EE57841C10}"/>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a:extLst>
              <a:ext uri="{FF2B5EF4-FFF2-40B4-BE49-F238E27FC236}">
                <a16:creationId xmlns:a16="http://schemas.microsoft.com/office/drawing/2014/main" id="{B5B12BED-5F02-69EF-0B8B-33B751148AE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4611702" cy="4905157"/>
          </a:xfrm>
          <a:prstGeom prst="rect">
            <a:avLst/>
          </a:prstGeom>
        </p:spPr>
      </p:pic>
      <p:sp>
        <p:nvSpPr>
          <p:cNvPr id="3" name="Slide Number" descr="Page Number">
            <a:extLst>
              <a:ext uri="{FF2B5EF4-FFF2-40B4-BE49-F238E27FC236}">
                <a16:creationId xmlns:a16="http://schemas.microsoft.com/office/drawing/2014/main" id="{386C9255-63F2-F060-0BF1-193836D4823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09220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mcmasterforum.org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63807"/>
            <a:ext cx="1871414" cy="412185"/>
          </a:xfrm>
          <a:prstGeom prst="rect">
            <a:avLst/>
          </a:prstGeom>
        </p:spPr>
      </p:pic>
    </p:spTree>
    <p:extLst>
      <p:ext uri="{BB962C8B-B14F-4D97-AF65-F5344CB8AC3E}">
        <p14:creationId xmlns:p14="http://schemas.microsoft.com/office/powerpoint/2010/main" val="141083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322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Tree>
    <p:extLst>
      <p:ext uri="{BB962C8B-B14F-4D97-AF65-F5344CB8AC3E}">
        <p14:creationId xmlns:p14="http://schemas.microsoft.com/office/powerpoint/2010/main" val="900616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63E6EE-4BB6-8A1C-E311-0E74B18F45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a:extLst>
              <a:ext uri="{FF2B5EF4-FFF2-40B4-BE49-F238E27FC236}">
                <a16:creationId xmlns:a16="http://schemas.microsoft.com/office/drawing/2014/main" id="{8286C0FB-52F0-3A89-90C6-66C46E6DD5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0" name="Slide Number" descr="Page Number">
            <a:extLst>
              <a:ext uri="{FF2B5EF4-FFF2-40B4-BE49-F238E27FC236}">
                <a16:creationId xmlns:a16="http://schemas.microsoft.com/office/drawing/2014/main" id="{8889B7D9-D7D3-4C70-618E-523C87036B7C}"/>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4157160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WT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a:alphaModFix amt="50000"/>
          </a:blip>
          <a:src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3" name="Slide Number Placeholder 5">
            <a:extLst>
              <a:ext uri="{FF2B5EF4-FFF2-40B4-BE49-F238E27FC236}">
                <a16:creationId xmlns:a16="http://schemas.microsoft.com/office/drawing/2014/main" id="{6CAA54B5-04E5-02AB-0AD9-DAE67C0684B9}"/>
              </a:ext>
            </a:extLst>
          </p:cNvPr>
          <p:cNvSpPr txBox="1">
            <a:spLocks/>
          </p:cNvSpPr>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pPr/>
              <a:t>‹#›</a:t>
            </a:fld>
            <a:endParaRPr lang="en-GB">
              <a:solidFill>
                <a:srgbClr val="002C44"/>
              </a:solidFill>
              <a:latin typeface="Wellcome"/>
            </a:endParaRPr>
          </a:p>
        </p:txBody>
      </p:sp>
      <p:sp>
        <p:nvSpPr>
          <p:cNvPr id="14" name="Freeform 5">
            <a:extLst>
              <a:ext uri="{FF2B5EF4-FFF2-40B4-BE49-F238E27FC236}">
                <a16:creationId xmlns:a16="http://schemas.microsoft.com/office/drawing/2014/main" id="{05F938E0-7B99-2A1A-E1E9-229FA4979DB4}"/>
              </a:ext>
            </a:extLst>
          </p:cNvPr>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2043838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WT_Title and Content_FOOT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08BE0A-8568-F806-E889-BA44EFD07865}"/>
              </a:ext>
            </a:extLst>
          </p:cNvPr>
          <p:cNvPicPr>
            <a:picLocks noChangeAspect="1"/>
          </p:cNvPicPr>
          <p:nvPr userDrawn="1"/>
        </p:nvPicPr>
        <p:blipFill>
          <a:blip r:embed="rId2">
            <a:alphaModFix amt="50000"/>
          </a:blip>
          <a:src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2" name="Footer Placeholder 4">
            <a:extLst>
              <a:ext uri="{FF2B5EF4-FFF2-40B4-BE49-F238E27FC236}">
                <a16:creationId xmlns:a16="http://schemas.microsoft.com/office/drawing/2014/main" id="{9DDF5E96-B563-2D5D-AD88-731594C649FE}"/>
              </a:ext>
            </a:extLst>
          </p:cNvPr>
          <p:cNvSpPr txBox="1">
            <a:spLocks/>
          </p:cNvSpPr>
          <p:nvPr userDrawn="1"/>
        </p:nvSpPr>
        <p:spPr>
          <a:xfrm>
            <a:off x="346857" y="6346030"/>
            <a:ext cx="9529512" cy="207749"/>
          </a:xfrm>
          <a:prstGeom prst="rect">
            <a:avLst/>
          </a:prstGeom>
        </p:spPr>
        <p:txBody>
          <a:bodyPr vert="horz" wrap="square" lIns="0" tIns="0" rIns="0" bIns="0" rtlCol="0" anchor="t" anchorCtr="0">
            <a:spAutoFit/>
          </a:bodyPr>
          <a:lstStyle>
            <a:defPPr>
              <a:defRPr lang="en-US"/>
            </a:defPPr>
            <a:lvl1pPr marL="0" algn="l" defTabSz="609585" rtl="0" eaLnBrk="1" latinLnBrk="0" hangingPunct="1">
              <a:defRPr sz="1350" kern="1200">
                <a:solidFill>
                  <a:schemeClr val="tx2"/>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srgbClr val="002C44"/>
                </a:solidFill>
                <a:effectLst/>
                <a:uLnTx/>
                <a:uFillTx/>
                <a:latin typeface="Arial"/>
                <a:ea typeface="+mn-ea"/>
                <a:cs typeface="+mn-cs"/>
              </a:rPr>
              <a:t>wellcome.ac.uk  |  @wellcometrust</a:t>
            </a:r>
            <a:endParaRPr kumimoji="0" lang="en-GB" sz="1350" b="0" i="0" u="none" strike="noStrike" kern="1200" cap="none" spc="0" normalizeH="0" baseline="0" noProof="0" dirty="0">
              <a:ln>
                <a:noFill/>
              </a:ln>
              <a:solidFill>
                <a:srgbClr val="002C44"/>
              </a:solidFill>
              <a:effectLst/>
              <a:uLnTx/>
              <a:uFillTx/>
              <a:latin typeface="Arial"/>
              <a:ea typeface="+mn-ea"/>
              <a:cs typeface="+mn-cs"/>
            </a:endParaRPr>
          </a:p>
        </p:txBody>
      </p:sp>
      <p:sp>
        <p:nvSpPr>
          <p:cNvPr id="13" name="Slide Number Placeholder 5">
            <a:extLst>
              <a:ext uri="{FF2B5EF4-FFF2-40B4-BE49-F238E27FC236}">
                <a16:creationId xmlns:a16="http://schemas.microsoft.com/office/drawing/2014/main" id="{6CAA54B5-04E5-02AB-0AD9-DAE67C0684B9}"/>
              </a:ext>
            </a:extLst>
          </p:cNvPr>
          <p:cNvSpPr txBox="1">
            <a:spLocks/>
          </p:cNvSpPr>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pPr/>
              <a:t>‹#›</a:t>
            </a:fld>
            <a:endParaRPr lang="en-GB">
              <a:solidFill>
                <a:srgbClr val="002C44"/>
              </a:solidFill>
              <a:latin typeface="Wellcome"/>
            </a:endParaRPr>
          </a:p>
        </p:txBody>
      </p:sp>
      <p:sp>
        <p:nvSpPr>
          <p:cNvPr id="14" name="Freeform 5">
            <a:extLst>
              <a:ext uri="{FF2B5EF4-FFF2-40B4-BE49-F238E27FC236}">
                <a16:creationId xmlns:a16="http://schemas.microsoft.com/office/drawing/2014/main" id="{05F938E0-7B99-2A1A-E1E9-229FA4979DB4}"/>
              </a:ext>
            </a:extLst>
          </p:cNvPr>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cxnSp>
        <p:nvCxnSpPr>
          <p:cNvPr id="3" name="Straight Connector 2">
            <a:extLst>
              <a:ext uri="{FF2B5EF4-FFF2-40B4-BE49-F238E27FC236}">
                <a16:creationId xmlns:a16="http://schemas.microsoft.com/office/drawing/2014/main" id="{6FF9F900-41D1-38EE-59DE-98CCD1219C45}"/>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00286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56918C-21C9-6DB5-578B-4935ECBCE9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7887F393-D9DA-571F-FA97-84AB11038A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6" name="Picture 5">
            <a:extLst>
              <a:ext uri="{FF2B5EF4-FFF2-40B4-BE49-F238E27FC236}">
                <a16:creationId xmlns:a16="http://schemas.microsoft.com/office/drawing/2014/main" id="{9CA2BC82-0BCD-94E7-7591-DC38AD3272A2}"/>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8" name="Picture 7">
            <a:extLst>
              <a:ext uri="{FF2B5EF4-FFF2-40B4-BE49-F238E27FC236}">
                <a16:creationId xmlns:a16="http://schemas.microsoft.com/office/drawing/2014/main" id="{1F7D9490-01EF-47C8-A6C9-EEAEA15D1081}"/>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F0E28C1B-7A40-02EA-291B-4143D933067E}"/>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2" name="Subtitle Placeholder" descr="Slide sub title">
            <a:extLst>
              <a:ext uri="{FF2B5EF4-FFF2-40B4-BE49-F238E27FC236}">
                <a16:creationId xmlns:a16="http://schemas.microsoft.com/office/drawing/2014/main" id="{D01753F0-8A93-6545-8EE2-9FC39B214B17}"/>
              </a:ext>
            </a:extLst>
          </p:cNvPr>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4" name="Content Placeholder" descr="Slide content">
            <a:extLst>
              <a:ext uri="{FF2B5EF4-FFF2-40B4-BE49-F238E27FC236}">
                <a16:creationId xmlns:a16="http://schemas.microsoft.com/office/drawing/2014/main" id="{79F571C7-8005-30EC-77E6-BA129628E35B}"/>
              </a:ext>
            </a:extLst>
          </p:cNvPr>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a:extLst>
              <a:ext uri="{FF2B5EF4-FFF2-40B4-BE49-F238E27FC236}">
                <a16:creationId xmlns:a16="http://schemas.microsoft.com/office/drawing/2014/main" id="{AAACD45C-AF20-239D-FA9C-0239E487B104}"/>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59697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3" name="Picture 2">
            <a:extLst>
              <a:ext uri="{FF2B5EF4-FFF2-40B4-BE49-F238E27FC236}">
                <a16:creationId xmlns:a16="http://schemas.microsoft.com/office/drawing/2014/main" id="{8FF3C875-2A25-22C0-671F-5148EAAA1CDF}"/>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4" name="Picture 3">
            <a:extLst>
              <a:ext uri="{FF2B5EF4-FFF2-40B4-BE49-F238E27FC236}">
                <a16:creationId xmlns:a16="http://schemas.microsoft.com/office/drawing/2014/main" id="{EC4118BD-F21A-4C77-A36A-C5A3CB34487E}"/>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5" name="Picture 4">
            <a:extLst>
              <a:ext uri="{FF2B5EF4-FFF2-40B4-BE49-F238E27FC236}">
                <a16:creationId xmlns:a16="http://schemas.microsoft.com/office/drawing/2014/main" id="{DCB9B4C3-8F10-E4A2-7064-1A03F840E1AF}"/>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6" name="Slide Number" descr="Page Number">
            <a:extLst>
              <a:ext uri="{FF2B5EF4-FFF2-40B4-BE49-F238E27FC236}">
                <a16:creationId xmlns:a16="http://schemas.microsoft.com/office/drawing/2014/main" id="{00FCE9D3-8B48-4FBB-15C4-A3005427F107}"/>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3743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8B3AF4-F9A3-BCC5-3587-29807D534A88}"/>
              </a:ext>
            </a:extLst>
          </p:cNvPr>
          <p:cNvSpPr txBox="1"/>
          <p:nvPr userDrawn="1"/>
        </p:nvSpPr>
        <p:spPr>
          <a:xfrm>
            <a:off x="5921595" y="6438489"/>
            <a:ext cx="400594" cy="276999"/>
          </a:xfrm>
          <a:prstGeom prst="rect">
            <a:avLst/>
          </a:prstGeom>
          <a:noFill/>
        </p:spPr>
        <p:txBody>
          <a:bodyPr wrap="square">
            <a:spAutoFit/>
          </a:bodyPr>
          <a:lstStyle/>
          <a:p>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charset="0"/>
                <a:cs typeface="Arial" charset="0"/>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lang="en-US" dirty="0"/>
          </a:p>
        </p:txBody>
      </p:sp>
      <p:sp>
        <p:nvSpPr>
          <p:cNvPr id="12" name="URL">
            <a:extLst>
              <a:ext uri="{FF2B5EF4-FFF2-40B4-BE49-F238E27FC236}">
                <a16:creationId xmlns:a16="http://schemas.microsoft.com/office/drawing/2014/main" id="{DFC38A3E-2DE4-ABD1-C650-84453B097380}"/>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519AE2E0-C284-1B41-900D-F2B58C0FDA9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DFD2476B-3E64-2975-47B7-0F07962EF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2537" y="6363974"/>
            <a:ext cx="1214377" cy="426031"/>
          </a:xfrm>
          <a:prstGeom prst="rect">
            <a:avLst/>
          </a:prstGeom>
        </p:spPr>
      </p:pic>
      <p:pic>
        <p:nvPicPr>
          <p:cNvPr id="3" name="Picture 2">
            <a:extLst>
              <a:ext uri="{FF2B5EF4-FFF2-40B4-BE49-F238E27FC236}">
                <a16:creationId xmlns:a16="http://schemas.microsoft.com/office/drawing/2014/main" id="{05728BFA-1D91-A50F-8BB8-E69B8233EE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4E171970-AE67-688E-D62F-A9363DB44F45}"/>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796BD3E-A988-DE44-59A6-1E3F0EC26CC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Tree>
    <p:extLst>
      <p:ext uri="{BB962C8B-B14F-4D97-AF65-F5344CB8AC3E}">
        <p14:creationId xmlns:p14="http://schemas.microsoft.com/office/powerpoint/2010/main" val="55458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
        <p:nvSpPr>
          <p:cNvPr id="3" name="Slide Number" descr="Page Number">
            <a:extLst>
              <a:ext uri="{FF2B5EF4-FFF2-40B4-BE49-F238E27FC236}">
                <a16:creationId xmlns:a16="http://schemas.microsoft.com/office/drawing/2014/main" id="{4FDE7AFF-E21A-E764-AFB7-E16FED24D17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133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solidFill>
                  <a:schemeClr val="tx1"/>
                </a:solidFill>
              </a:rPr>
              <a:t>Click to edit Master title style</a:t>
            </a:r>
          </a:p>
        </p:txBody>
      </p:sp>
      <p:sp>
        <p:nvSpPr>
          <p:cNvPr id="3" name="Slide Number" descr="Page Number">
            <a:extLst>
              <a:ext uri="{FF2B5EF4-FFF2-40B4-BE49-F238E27FC236}">
                <a16:creationId xmlns:a16="http://schemas.microsoft.com/office/drawing/2014/main" id="{8B21C6B0-64F8-438D-B519-D29BD7AD695B}"/>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925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pic>
        <p:nvPicPr>
          <p:cNvPr id="9" name="Picture 8">
            <a:extLst>
              <a:ext uri="{FF2B5EF4-FFF2-40B4-BE49-F238E27FC236}">
                <a16:creationId xmlns:a16="http://schemas.microsoft.com/office/drawing/2014/main" id="{B0035B61-1130-5D8F-0252-703326EE5F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DDE58FB-CA8C-9E69-3E2D-235DFFEA52C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9544" y="6338696"/>
            <a:ext cx="1190753" cy="417743"/>
          </a:xfrm>
          <a:prstGeom prst="rect">
            <a:avLst/>
          </a:prstGeom>
        </p:spPr>
      </p:pic>
      <p:sp>
        <p:nvSpPr>
          <p:cNvPr id="6" name="Title Placeholder" descr="Master title">
            <a:extLst>
              <a:ext uri="{FF2B5EF4-FFF2-40B4-BE49-F238E27FC236}">
                <a16:creationId xmlns:a16="http://schemas.microsoft.com/office/drawing/2014/main" id="{D0D1B03B-D400-D709-6F20-B885F4EA2B4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extLst>
      <p:ext uri="{BB962C8B-B14F-4D97-AF65-F5344CB8AC3E}">
        <p14:creationId xmlns:p14="http://schemas.microsoft.com/office/powerpoint/2010/main" val="286295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161329" cy="668919"/>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F59BE37-8606-3994-5ED5-0461E9762042}"/>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0168" y="1177836"/>
            <a:ext cx="2260588" cy="2260588"/>
          </a:xfrm>
          <a:prstGeom prst="rect">
            <a:avLst/>
          </a:prstGeom>
        </p:spPr>
      </p:pic>
      <p:sp>
        <p:nvSpPr>
          <p:cNvPr id="3" name="Text Placeholder 2">
            <a:extLst>
              <a:ext uri="{FF2B5EF4-FFF2-40B4-BE49-F238E27FC236}">
                <a16:creationId xmlns:a16="http://schemas.microsoft.com/office/drawing/2014/main" id="{B7178D7B-6609-E304-4B59-338A1771D575}"/>
              </a:ext>
            </a:extLst>
          </p:cNvPr>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a:extLst>
              <a:ext uri="{FF2B5EF4-FFF2-40B4-BE49-F238E27FC236}">
                <a16:creationId xmlns:a16="http://schemas.microsoft.com/office/drawing/2014/main" id="{9EDC4C4C-963C-2447-5839-A062402B9846}"/>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a:extLst>
              <a:ext uri="{FF2B5EF4-FFF2-40B4-BE49-F238E27FC236}">
                <a16:creationId xmlns:a16="http://schemas.microsoft.com/office/drawing/2014/main" id="{3630CF52-F89A-7595-7194-034A13192D40}"/>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extLst>
      <p:ext uri="{BB962C8B-B14F-4D97-AF65-F5344CB8AC3E}">
        <p14:creationId xmlns:p14="http://schemas.microsoft.com/office/powerpoint/2010/main" val="30229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3.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6EEA609-AB6F-7C46-A4F8-A4B40A820A8B}"/>
              </a:ext>
            </a:extLst>
          </p:cNvPr>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4086C8"/>
              </a:solidFill>
              <a:effectLst/>
              <a:uFillTx/>
              <a:latin typeface="+mj-lt"/>
              <a:ea typeface="+mj-ea"/>
              <a:cs typeface="+mj-cs"/>
              <a:sym typeface="Arial"/>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spTree>
    <p:extLst>
      <p:ext uri="{BB962C8B-B14F-4D97-AF65-F5344CB8AC3E}">
        <p14:creationId xmlns:p14="http://schemas.microsoft.com/office/powerpoint/2010/main" val="31942487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4" r:id="rId6"/>
    <p:sldLayoutId id="2147483751" r:id="rId7"/>
    <p:sldLayoutId id="2147483756" r:id="rId8"/>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0"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1pPr>
      <a:lvl2pPr marL="23336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2pPr>
      <a:lvl3pPr marL="485775" indent="0" algn="l" defTabSz="457189" rtl="0" eaLnBrk="1" latinLnBrk="0" hangingPunct="1">
        <a:lnSpc>
          <a:spcPct val="100000"/>
        </a:lnSpc>
        <a:spcBef>
          <a:spcPts val="0"/>
        </a:spcBef>
        <a:spcAft>
          <a:spcPts val="300"/>
        </a:spcAft>
        <a:buClr>
          <a:schemeClr val="tx1"/>
        </a:buClr>
        <a:buFont typeface="Arial"/>
        <a:buNone/>
        <a:defRPr sz="1800" b="0" i="0" kern="1200">
          <a:solidFill>
            <a:schemeClr val="tx1"/>
          </a:solidFill>
          <a:latin typeface="Arial" charset="0"/>
          <a:ea typeface="+mn-ea"/>
          <a:cs typeface="+mn-cs"/>
        </a:defRPr>
      </a:lvl3pPr>
      <a:lvl4pPr marL="76041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4pPr>
      <a:lvl5pPr marL="1025525"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a:extLst>
              <a:ext uri="{FF2B5EF4-FFF2-40B4-BE49-F238E27FC236}">
                <a16:creationId xmlns:a16="http://schemas.microsoft.com/office/drawing/2014/main" id="{54931BD3-27C1-6D4D-A211-9C44971376B2}"/>
              </a:ext>
            </a:extLst>
          </p:cNvPr>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8" name="Straight Connector 7">
            <a:extLst>
              <a:ext uri="{FF2B5EF4-FFF2-40B4-BE49-F238E27FC236}">
                <a16:creationId xmlns:a16="http://schemas.microsoft.com/office/drawing/2014/main" id="{FDC97035-971C-30AD-9BC4-8110D7C3245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936651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57" r:id="rId5"/>
    <p:sldLayoutId id="2147483726" r:id="rId6"/>
    <p:sldLayoutId id="21474837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10" name="Straight Connector 9">
            <a:extLst>
              <a:ext uri="{FF2B5EF4-FFF2-40B4-BE49-F238E27FC236}">
                <a16:creationId xmlns:a16="http://schemas.microsoft.com/office/drawing/2014/main" id="{24220E00-5CFF-0AE1-9606-366474FAFAE9}"/>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8115806"/>
      </p:ext>
    </p:extLst>
  </p:cSld>
  <p:clrMap bg1="lt1" tx1="dk1" bg2="lt2" tx2="dk2" accent1="accent1" accent2="accent2" accent3="accent3" accent4="accent4" accent5="accent5" accent6="accent6" hlink="hlink" folHlink="folHlink"/>
  <p:sldLayoutIdLst>
    <p:sldLayoutId id="2147483736" r:id="rId1"/>
    <p:sldLayoutId id="2147483729" r:id="rId2"/>
    <p:sldLayoutId id="2147483735" r:id="rId3"/>
    <p:sldLayoutId id="2147483700" r:id="rId4"/>
    <p:sldLayoutId id="2147483760" r:id="rId5"/>
    <p:sldLayoutId id="2147483761" r:id="rId6"/>
    <p:sldLayoutId id="2147483734" r:id="rId7"/>
    <p:sldLayoutId id="2147483762" r:id="rId8"/>
    <p:sldLayoutId id="2147483763" r:id="rId9"/>
    <p:sldLayoutId id="2147483764" r:id="rId10"/>
    <p:sldLayoutId id="2147483765" r:id="rId11"/>
    <p:sldLayoutId id="2147483766" r:id="rId12"/>
    <p:sldLayoutId id="2147483767" r:id="rId13"/>
    <p:sldLayoutId id="2147483768" r:id="rId14"/>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emf"/><Relationship Id="rId7" Type="http://schemas.openxmlformats.org/officeDocument/2006/relationships/image" Target="../media/image37.emf"/><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36.png"/><Relationship Id="rId5" Type="http://schemas.openxmlformats.org/officeDocument/2006/relationships/image" Target="../media/image35.emf"/><Relationship Id="rId4" Type="http://schemas.openxmlformats.org/officeDocument/2006/relationships/image" Target="../media/image34.png"/><Relationship Id="rId9" Type="http://schemas.openxmlformats.org/officeDocument/2006/relationships/hyperlink" Target="https://evidencesynthesis.atlassian.net/wiki/spaces/ESE/overview?mode=glob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80AE8-DAAC-CBEF-26BE-1120122DD8AF}"/>
              </a:ext>
            </a:extLst>
          </p:cNvPr>
          <p:cNvSpPr>
            <a:spLocks noGrp="1"/>
          </p:cNvSpPr>
          <p:nvPr>
            <p:ph type="title"/>
          </p:nvPr>
        </p:nvSpPr>
        <p:spPr/>
        <p:txBody>
          <a:bodyPr/>
          <a:lstStyle/>
          <a:p>
            <a:pPr algn="ctr"/>
            <a:r>
              <a:rPr lang="ar-LB" dirty="0"/>
              <a:t>ال</a:t>
            </a:r>
            <a:r>
              <a:rPr lang="ar" dirty="0"/>
              <a:t>خاتمة</a:t>
            </a:r>
            <a:endParaRPr lang="en-US" dirty="0">
              <a:solidFill>
                <a:srgbClr val="FF0000"/>
              </a:solidFill>
            </a:endParaRPr>
          </a:p>
        </p:txBody>
      </p:sp>
      <p:sp>
        <p:nvSpPr>
          <p:cNvPr id="3" name="Slide Number Placeholder 2">
            <a:extLst>
              <a:ext uri="{FF2B5EF4-FFF2-40B4-BE49-F238E27FC236}">
                <a16:creationId xmlns:a16="http://schemas.microsoft.com/office/drawing/2014/main" id="{F6723AF8-84DE-F24D-FC1A-A7558CE28FD6}"/>
              </a:ext>
            </a:extLst>
          </p:cNvPr>
          <p:cNvSpPr>
            <a:spLocks noGrp="1"/>
          </p:cNvSpPr>
          <p:nvPr>
            <p:ph type="sldNum" sz="quarter" idx="4"/>
          </p:nvPr>
        </p:nvSpPr>
        <p:spPr/>
        <p:txBody>
          <a:bodyPr/>
          <a:lstStyle/>
          <a:p>
            <a:fld id="{E2CB33EA-91D6-F140-A440-0A130B2A34DE}" type="slidenum">
              <a:rPr lang="en-US" smtClean="0"/>
              <a:pPr/>
              <a:t>1</a:t>
            </a:fld>
            <a:endParaRPr lang="en-US" dirty="0"/>
          </a:p>
        </p:txBody>
      </p:sp>
      <p:sp>
        <p:nvSpPr>
          <p:cNvPr id="4" name="TextBox 3">
            <a:extLst>
              <a:ext uri="{FF2B5EF4-FFF2-40B4-BE49-F238E27FC236}">
                <a16:creationId xmlns:a16="http://schemas.microsoft.com/office/drawing/2014/main" id="{C358955F-4DDD-A77C-1834-F4E150F558DC}"/>
              </a:ext>
            </a:extLst>
          </p:cNvPr>
          <p:cNvSpPr txBox="1"/>
          <p:nvPr/>
        </p:nvSpPr>
        <p:spPr>
          <a:xfrm>
            <a:off x="343361" y="1314657"/>
            <a:ext cx="11505278" cy="4801314"/>
          </a:xfrm>
          <a:prstGeom prst="rect">
            <a:avLst/>
          </a:prstGeom>
          <a:noFill/>
        </p:spPr>
        <p:txBody>
          <a:bodyPr wrap="square" rtlCol="0">
            <a:spAutoFit/>
          </a:bodyPr>
          <a:lstStyle/>
          <a:p>
            <a:pPr algn="r" rtl="1"/>
            <a:r>
              <a:rPr lang="ar" sz="1800" dirty="0">
                <a:latin typeface="Arial" panose="020B0604020202020204" pitchFamily="34" charset="0"/>
                <a:ea typeface="Times New Roman" panose="02020603050405020304" pitchFamily="18" charset="0"/>
                <a:cs typeface="Arial" panose="020B0604020202020204" pitchFamily="34" charset="0"/>
              </a:rPr>
              <a:t>وبينما تحتفل لجنة الأدلة العالمية بما حققناه بشكل جماعي وتنقل الراية إلى آخرين يسعون إلى تحسين استخدام الأدلة لمعالجة التحديات المجتمعية، </a:t>
            </a:r>
            <a:r>
              <a:rPr lang="ar" sz="1800" dirty="0">
                <a:effectLst/>
                <a:latin typeface="Arial" panose="020B0604020202020204" pitchFamily="34" charset="0"/>
                <a:ea typeface="Times New Roman" panose="02020603050405020304" pitchFamily="18" charset="0"/>
                <a:cs typeface="Arial" panose="020B0604020202020204" pitchFamily="34" charset="0"/>
              </a:rPr>
              <a:t>فإننا نشجعكم على المشاركة</a:t>
            </a:r>
          </a:p>
          <a:p>
            <a:endParaRPr lang="en-CA" sz="1800" dirty="0">
              <a:latin typeface="Arial" panose="020B0604020202020204" pitchFamily="34" charset="0"/>
              <a:ea typeface="Times New Roman" panose="02020603050405020304" pitchFamily="18" charset="0"/>
              <a:cs typeface="Arial" panose="020B0604020202020204" pitchFamily="34" charset="0"/>
            </a:endParaRPr>
          </a:p>
          <a:p>
            <a:r>
              <a:rPr lang="ar" sz="1800" dirty="0">
                <a:effectLst/>
                <a:latin typeface="Arial" panose="020B0604020202020204" pitchFamily="34" charset="0"/>
                <a:ea typeface="Times New Roman" panose="02020603050405020304" pitchFamily="18" charset="0"/>
                <a:cs typeface="Arial" panose="020B0604020202020204" pitchFamily="34" charset="0"/>
              </a:rPr>
              <a:t>        </a:t>
            </a:r>
          </a:p>
          <a:p>
            <a:r>
              <a:rPr lang="ar" sz="1800" dirty="0">
                <a:latin typeface="Arial" panose="020B0604020202020204" pitchFamily="34" charset="0"/>
                <a:ea typeface="Times New Roman" panose="02020603050405020304" pitchFamily="18" charset="0"/>
                <a:cs typeface="Arial" panose="020B0604020202020204" pitchFamily="34" charset="0"/>
              </a:rPr>
              <a:t>       </a:t>
            </a:r>
            <a:endParaRPr lang="en-CA" sz="1800" dirty="0">
              <a:effectLst/>
              <a:latin typeface="Arial" panose="020B0604020202020204" pitchFamily="34" charset="0"/>
              <a:ea typeface="Times New Roman" panose="02020603050405020304" pitchFamily="18" charset="0"/>
              <a:cs typeface="Arial" panose="020B0604020202020204" pitchFamily="34" charset="0"/>
            </a:endParaRPr>
          </a:p>
          <a:p>
            <a:endParaRPr lang="en-CA" sz="1800" dirty="0">
              <a:latin typeface="Arial" panose="020B0604020202020204" pitchFamily="34" charset="0"/>
              <a:ea typeface="Times New Roman" panose="02020603050405020304" pitchFamily="18" charset="0"/>
              <a:cs typeface="Arial" panose="020B0604020202020204" pitchFamily="34" charset="0"/>
            </a:endParaRPr>
          </a:p>
          <a:p>
            <a:endParaRPr lang="en-CA" sz="1800" dirty="0">
              <a:effectLst/>
              <a:latin typeface="Arial" panose="020B0604020202020204" pitchFamily="34" charset="0"/>
              <a:ea typeface="Times New Roman" panose="02020603050405020304" pitchFamily="18" charset="0"/>
              <a:cs typeface="Arial" panose="020B0604020202020204" pitchFamily="34" charset="0"/>
            </a:endParaRPr>
          </a:p>
          <a:p>
            <a:endParaRPr lang="en-CA" sz="1800" dirty="0">
              <a:latin typeface="Arial" panose="020B0604020202020204" pitchFamily="34" charset="0"/>
              <a:ea typeface="Times New Roman" panose="02020603050405020304" pitchFamily="18" charset="0"/>
              <a:cs typeface="Arial" panose="020B0604020202020204" pitchFamily="34" charset="0"/>
            </a:endParaRPr>
          </a:p>
          <a:p>
            <a:endParaRPr lang="en-CA" sz="1800" dirty="0">
              <a:effectLst/>
              <a:latin typeface="Arial" panose="020B0604020202020204" pitchFamily="34" charset="0"/>
              <a:ea typeface="Times New Roman" panose="02020603050405020304" pitchFamily="18" charset="0"/>
              <a:cs typeface="Arial" panose="020B0604020202020204" pitchFamily="34" charset="0"/>
            </a:endParaRPr>
          </a:p>
          <a:p>
            <a:endParaRPr lang="en-CA" sz="1800" dirty="0">
              <a:latin typeface="Arial" panose="020B0604020202020204" pitchFamily="34" charset="0"/>
              <a:ea typeface="Times New Roman" panose="02020603050405020304" pitchFamily="18" charset="0"/>
              <a:cs typeface="Arial" panose="020B0604020202020204" pitchFamily="34" charset="0"/>
            </a:endParaRPr>
          </a:p>
          <a:p>
            <a:endParaRPr lang="en-CA" sz="1800" dirty="0">
              <a:effectLst/>
              <a:latin typeface="Arial" panose="020B0604020202020204" pitchFamily="34" charset="0"/>
              <a:ea typeface="Times New Roman" panose="02020603050405020304" pitchFamily="18" charset="0"/>
              <a:cs typeface="Arial" panose="020B0604020202020204" pitchFamily="34" charset="0"/>
            </a:endParaRPr>
          </a:p>
          <a:p>
            <a:endParaRPr lang="en-CA" sz="1800" dirty="0">
              <a:latin typeface="Arial" panose="020B0604020202020204" pitchFamily="34" charset="0"/>
              <a:ea typeface="Times New Roman" panose="02020603050405020304" pitchFamily="18" charset="0"/>
              <a:cs typeface="Arial" panose="020B0604020202020204" pitchFamily="34" charset="0"/>
            </a:endParaRPr>
          </a:p>
          <a:p>
            <a:endParaRPr lang="en-CA" sz="1800" dirty="0">
              <a:effectLst/>
              <a:latin typeface="Arial" panose="020B0604020202020204" pitchFamily="34" charset="0"/>
              <a:ea typeface="Times New Roman" panose="02020603050405020304" pitchFamily="18" charset="0"/>
              <a:cs typeface="Arial" panose="020B0604020202020204" pitchFamily="34" charset="0"/>
            </a:endParaRPr>
          </a:p>
          <a:p>
            <a:endParaRPr lang="en-CA" sz="1800" dirty="0">
              <a:latin typeface="Arial" panose="020B0604020202020204" pitchFamily="34" charset="0"/>
              <a:ea typeface="Times New Roman" panose="02020603050405020304" pitchFamily="18" charset="0"/>
              <a:cs typeface="Arial" panose="020B0604020202020204" pitchFamily="34" charset="0"/>
            </a:endParaRPr>
          </a:p>
          <a:p>
            <a:r>
              <a:rPr lang="ar" sz="1800" dirty="0">
                <a:effectLst/>
                <a:latin typeface="Arial" panose="020B0604020202020204" pitchFamily="34" charset="0"/>
                <a:ea typeface="Times New Roman" panose="02020603050405020304" pitchFamily="18" charset="0"/>
                <a:cs typeface="Arial" panose="020B0604020202020204" pitchFamily="34" charset="0"/>
              </a:rPr>
              <a:t> </a:t>
            </a:r>
          </a:p>
          <a:p>
            <a:endParaRPr lang="en-CA" sz="1800" dirty="0">
              <a:latin typeface="Arial" panose="020B0604020202020204" pitchFamily="34" charset="0"/>
              <a:ea typeface="Times New Roman" panose="02020603050405020304" pitchFamily="18" charset="0"/>
              <a:cs typeface="Arial" panose="020B0604020202020204" pitchFamily="34" charset="0"/>
            </a:endParaRPr>
          </a:p>
          <a:p>
            <a:pPr algn="r" rtl="1"/>
            <a:r>
              <a:rPr lang="ar" sz="1800" dirty="0">
                <a:effectLst/>
                <a:latin typeface="Arial" panose="020B0604020202020204" pitchFamily="34" charset="0"/>
                <a:ea typeface="Times New Roman" panose="02020603050405020304" pitchFamily="18" charset="0"/>
                <a:cs typeface="Arial" panose="020B0604020202020204" pitchFamily="34" charset="0"/>
              </a:rPr>
              <a:t>كما نشجعكم على الاستمرار في الاستفادة من الأفكار الواردة في تقرير عام 2022 والتحديثات لعامي 2023 و2024 و2025</a:t>
            </a:r>
          </a:p>
        </p:txBody>
      </p:sp>
      <p:pic>
        <p:nvPicPr>
          <p:cNvPr id="30" name="Picture 29">
            <a:extLst>
              <a:ext uri="{FF2B5EF4-FFF2-40B4-BE49-F238E27FC236}">
                <a16:creationId xmlns:a16="http://schemas.microsoft.com/office/drawing/2014/main" id="{3354E58C-0B96-948F-BB3E-591E57997608}"/>
              </a:ext>
            </a:extLst>
          </p:cNvPr>
          <p:cNvPicPr>
            <a:picLocks noChangeAspect="1"/>
          </p:cNvPicPr>
          <p:nvPr/>
        </p:nvPicPr>
        <p:blipFill>
          <a:blip r:embed="rId3">
            <a:alphaModFix amt="70000"/>
          </a:blip>
          <a:stretch>
            <a:fillRect/>
          </a:stretch>
        </p:blipFill>
        <p:spPr>
          <a:xfrm rot="10800000">
            <a:off x="343360" y="2169032"/>
            <a:ext cx="4235303" cy="860950"/>
          </a:xfrm>
          <a:prstGeom prst="rect">
            <a:avLst/>
          </a:prstGeom>
        </p:spPr>
      </p:pic>
      <p:grpSp>
        <p:nvGrpSpPr>
          <p:cNvPr id="31" name="Group 30">
            <a:extLst>
              <a:ext uri="{FF2B5EF4-FFF2-40B4-BE49-F238E27FC236}">
                <a16:creationId xmlns:a16="http://schemas.microsoft.com/office/drawing/2014/main" id="{F345D7AE-D1D4-2DC0-5F9D-67F2A721A9A9}"/>
              </a:ext>
            </a:extLst>
          </p:cNvPr>
          <p:cNvGrpSpPr/>
          <p:nvPr/>
        </p:nvGrpSpPr>
        <p:grpSpPr>
          <a:xfrm>
            <a:off x="3884251" y="2172845"/>
            <a:ext cx="810042" cy="828000"/>
            <a:chOff x="6046400" y="1267766"/>
            <a:chExt cx="867191" cy="867191"/>
          </a:xfrm>
        </p:grpSpPr>
        <p:sp>
          <p:nvSpPr>
            <p:cNvPr id="32" name="Oval 31">
              <a:extLst>
                <a:ext uri="{FF2B5EF4-FFF2-40B4-BE49-F238E27FC236}">
                  <a16:creationId xmlns:a16="http://schemas.microsoft.com/office/drawing/2014/main" id="{C285A406-95FD-4F58-48D2-4F110849B879}"/>
                </a:ext>
              </a:extLst>
            </p:cNvPr>
            <p:cNvSpPr/>
            <p:nvPr/>
          </p:nvSpPr>
          <p:spPr>
            <a:xfrm>
              <a:off x="6070865" y="1304422"/>
              <a:ext cx="792000" cy="79200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33" name="Picture 32" descr="Icon&#10;&#10;Description automatically generated">
              <a:extLst>
                <a:ext uri="{FF2B5EF4-FFF2-40B4-BE49-F238E27FC236}">
                  <a16:creationId xmlns:a16="http://schemas.microsoft.com/office/drawing/2014/main" id="{BE183002-1E8A-0755-6719-7AD0AF4655B9}"/>
                </a:ext>
              </a:extLst>
            </p:cNvPr>
            <p:cNvPicPr>
              <a:picLocks noChangeAspect="1"/>
            </p:cNvPicPr>
            <p:nvPr/>
          </p:nvPicPr>
          <p:blipFill>
            <a:blip r:embed="rId4" cstate="email">
              <a:alphaModFix amt="70000"/>
              <a:extLst>
                <a:ext uri="{28A0092B-C50C-407E-A947-70E740481C1C}">
                  <a14:useLocalDpi xmlns:a14="http://schemas.microsoft.com/office/drawing/2010/main"/>
                </a:ext>
              </a:extLst>
            </a:blip>
            <a:stretch>
              <a:fillRect/>
            </a:stretch>
          </p:blipFill>
          <p:spPr>
            <a:xfrm>
              <a:off x="6046400" y="1267766"/>
              <a:ext cx="867191" cy="867191"/>
            </a:xfrm>
            <a:prstGeom prst="rect">
              <a:avLst/>
            </a:prstGeom>
          </p:spPr>
        </p:pic>
      </p:grpSp>
      <p:pic>
        <p:nvPicPr>
          <p:cNvPr id="34" name="Picture 33">
            <a:extLst>
              <a:ext uri="{FF2B5EF4-FFF2-40B4-BE49-F238E27FC236}">
                <a16:creationId xmlns:a16="http://schemas.microsoft.com/office/drawing/2014/main" id="{858C7522-5D1C-528C-B8EA-51270379F294}"/>
              </a:ext>
            </a:extLst>
          </p:cNvPr>
          <p:cNvPicPr>
            <a:picLocks noChangeAspect="1"/>
          </p:cNvPicPr>
          <p:nvPr/>
        </p:nvPicPr>
        <p:blipFill>
          <a:blip r:embed="rId5">
            <a:alphaModFix amt="70000"/>
          </a:blip>
          <a:stretch>
            <a:fillRect/>
          </a:stretch>
        </p:blipFill>
        <p:spPr>
          <a:xfrm rot="10800000">
            <a:off x="792388" y="3354286"/>
            <a:ext cx="3967522" cy="860950"/>
          </a:xfrm>
          <a:prstGeom prst="rect">
            <a:avLst/>
          </a:prstGeom>
        </p:spPr>
      </p:pic>
      <p:grpSp>
        <p:nvGrpSpPr>
          <p:cNvPr id="35" name="Group 34">
            <a:extLst>
              <a:ext uri="{FF2B5EF4-FFF2-40B4-BE49-F238E27FC236}">
                <a16:creationId xmlns:a16="http://schemas.microsoft.com/office/drawing/2014/main" id="{0081A2AA-A402-F004-A58F-2B262487474E}"/>
              </a:ext>
            </a:extLst>
          </p:cNvPr>
          <p:cNvGrpSpPr/>
          <p:nvPr/>
        </p:nvGrpSpPr>
        <p:grpSpPr>
          <a:xfrm>
            <a:off x="3945075" y="3365753"/>
            <a:ext cx="808287" cy="826206"/>
            <a:chOff x="6914218" y="2244051"/>
            <a:chExt cx="865312" cy="865312"/>
          </a:xfrm>
        </p:grpSpPr>
        <p:sp>
          <p:nvSpPr>
            <p:cNvPr id="36" name="Oval 35">
              <a:extLst>
                <a:ext uri="{FF2B5EF4-FFF2-40B4-BE49-F238E27FC236}">
                  <a16:creationId xmlns:a16="http://schemas.microsoft.com/office/drawing/2014/main" id="{257713B4-8BA2-A90C-028A-4CC6EC00677D}"/>
                </a:ext>
              </a:extLst>
            </p:cNvPr>
            <p:cNvSpPr/>
            <p:nvPr/>
          </p:nvSpPr>
          <p:spPr>
            <a:xfrm>
              <a:off x="6948455" y="2282949"/>
              <a:ext cx="792000" cy="79200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37" name="Picture 36" descr="A picture containing icon&#10;&#10;Description automatically generated">
              <a:extLst>
                <a:ext uri="{FF2B5EF4-FFF2-40B4-BE49-F238E27FC236}">
                  <a16:creationId xmlns:a16="http://schemas.microsoft.com/office/drawing/2014/main" id="{2D1D9890-9952-F810-CD2D-38F8CE9CAE4D}"/>
                </a:ext>
              </a:extLst>
            </p:cNvPr>
            <p:cNvPicPr>
              <a:picLocks noChangeAspect="1"/>
            </p:cNvPicPr>
            <p:nvPr/>
          </p:nvPicPr>
          <p:blipFill>
            <a:blip r:embed="rId6" cstate="email">
              <a:alphaModFix amt="70000"/>
              <a:extLst>
                <a:ext uri="{28A0092B-C50C-407E-A947-70E740481C1C}">
                  <a14:useLocalDpi xmlns:a14="http://schemas.microsoft.com/office/drawing/2010/main"/>
                </a:ext>
              </a:extLst>
            </a:blip>
            <a:stretch>
              <a:fillRect/>
            </a:stretch>
          </p:blipFill>
          <p:spPr>
            <a:xfrm>
              <a:off x="6914218" y="2244051"/>
              <a:ext cx="865312" cy="865312"/>
            </a:xfrm>
            <a:prstGeom prst="rect">
              <a:avLst/>
            </a:prstGeom>
          </p:spPr>
        </p:pic>
      </p:grpSp>
      <p:pic>
        <p:nvPicPr>
          <p:cNvPr id="38" name="Picture 37">
            <a:extLst>
              <a:ext uri="{FF2B5EF4-FFF2-40B4-BE49-F238E27FC236}">
                <a16:creationId xmlns:a16="http://schemas.microsoft.com/office/drawing/2014/main" id="{20F6C8B6-534F-D543-C914-263DBDBF5D9D}"/>
              </a:ext>
            </a:extLst>
          </p:cNvPr>
          <p:cNvPicPr>
            <a:picLocks noChangeAspect="1"/>
          </p:cNvPicPr>
          <p:nvPr/>
        </p:nvPicPr>
        <p:blipFill>
          <a:blip r:embed="rId7">
            <a:alphaModFix amt="70000"/>
          </a:blip>
          <a:stretch>
            <a:fillRect/>
          </a:stretch>
        </p:blipFill>
        <p:spPr>
          <a:xfrm rot="10800000">
            <a:off x="850075" y="4455021"/>
            <a:ext cx="3743489" cy="860950"/>
          </a:xfrm>
          <a:prstGeom prst="rect">
            <a:avLst/>
          </a:prstGeom>
        </p:spPr>
      </p:pic>
      <p:grpSp>
        <p:nvGrpSpPr>
          <p:cNvPr id="39" name="Group 38">
            <a:extLst>
              <a:ext uri="{FF2B5EF4-FFF2-40B4-BE49-F238E27FC236}">
                <a16:creationId xmlns:a16="http://schemas.microsoft.com/office/drawing/2014/main" id="{BA2835E5-8C33-4A3D-276D-EBE4B1C3F4A3}"/>
              </a:ext>
            </a:extLst>
          </p:cNvPr>
          <p:cNvGrpSpPr/>
          <p:nvPr/>
        </p:nvGrpSpPr>
        <p:grpSpPr>
          <a:xfrm>
            <a:off x="3945075" y="4452535"/>
            <a:ext cx="808287" cy="826206"/>
            <a:chOff x="5827319" y="2975790"/>
            <a:chExt cx="865312" cy="865312"/>
          </a:xfrm>
        </p:grpSpPr>
        <p:sp>
          <p:nvSpPr>
            <p:cNvPr id="40" name="Oval 39">
              <a:extLst>
                <a:ext uri="{FF2B5EF4-FFF2-40B4-BE49-F238E27FC236}">
                  <a16:creationId xmlns:a16="http://schemas.microsoft.com/office/drawing/2014/main" id="{F0FACC25-FF87-5465-5780-F81592B9B139}"/>
                </a:ext>
              </a:extLst>
            </p:cNvPr>
            <p:cNvSpPr/>
            <p:nvPr/>
          </p:nvSpPr>
          <p:spPr>
            <a:xfrm>
              <a:off x="5863975" y="3012446"/>
              <a:ext cx="792000" cy="79200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41" name="Picture 40" descr="Icon&#10;&#10;Description automatically generated">
              <a:extLst>
                <a:ext uri="{FF2B5EF4-FFF2-40B4-BE49-F238E27FC236}">
                  <a16:creationId xmlns:a16="http://schemas.microsoft.com/office/drawing/2014/main" id="{29389A20-5C9A-1B89-87E0-B63F08E2E3F1}"/>
                </a:ext>
              </a:extLst>
            </p:cNvPr>
            <p:cNvPicPr>
              <a:picLocks noChangeAspect="1"/>
            </p:cNvPicPr>
            <p:nvPr/>
          </p:nvPicPr>
          <p:blipFill>
            <a:blip r:embed="rId8" cstate="email">
              <a:alphaModFix amt="70000"/>
              <a:extLst>
                <a:ext uri="{28A0092B-C50C-407E-A947-70E740481C1C}">
                  <a14:useLocalDpi xmlns:a14="http://schemas.microsoft.com/office/drawing/2010/main"/>
                </a:ext>
              </a:extLst>
            </a:blip>
            <a:stretch>
              <a:fillRect/>
            </a:stretch>
          </p:blipFill>
          <p:spPr>
            <a:xfrm>
              <a:off x="5827319" y="2975790"/>
              <a:ext cx="865312" cy="865312"/>
            </a:xfrm>
            <a:prstGeom prst="rect">
              <a:avLst/>
            </a:prstGeom>
          </p:spPr>
        </p:pic>
      </p:grpSp>
      <p:sp>
        <p:nvSpPr>
          <p:cNvPr id="42" name="TextBox 41">
            <a:extLst>
              <a:ext uri="{FF2B5EF4-FFF2-40B4-BE49-F238E27FC236}">
                <a16:creationId xmlns:a16="http://schemas.microsoft.com/office/drawing/2014/main" id="{73F82ABA-CA1D-138D-0F02-9FC1081F78C3}"/>
              </a:ext>
            </a:extLst>
          </p:cNvPr>
          <p:cNvSpPr txBox="1"/>
          <p:nvPr/>
        </p:nvSpPr>
        <p:spPr>
          <a:xfrm>
            <a:off x="850074" y="2368674"/>
            <a:ext cx="2885445" cy="461665"/>
          </a:xfrm>
          <a:prstGeom prst="rect">
            <a:avLst/>
          </a:prstGeom>
          <a:noFill/>
        </p:spPr>
        <p:txBody>
          <a:bodyPr wrap="square">
            <a:spAutoFit/>
          </a:bodyPr>
          <a:lstStyle/>
          <a:p>
            <a:pPr algn="r" rtl="1"/>
            <a:r>
              <a:rPr lang="ar-AE" sz="1200" dirty="0">
                <a:solidFill>
                  <a:srgbClr val="000000"/>
                </a:solidFill>
                <a:effectLst/>
                <a:latin typeface="Geeza Pro" panose="02000400000000000000" pitchFamily="2" charset="-78"/>
                <a:cs typeface="Geeza Pro" panose="02000400000000000000" pitchFamily="2" charset="-78"/>
              </a:rPr>
              <a:t>إضفاء</a:t>
            </a:r>
            <a:r>
              <a:rPr lang="ar-AE" sz="1200" dirty="0">
                <a:solidFill>
                  <a:srgbClr val="000000"/>
                </a:solidFill>
                <a:effectLst/>
                <a:latin typeface=".SF NS"/>
                <a:cs typeface="Geeza Pro" panose="02000400000000000000" pitchFamily="2" charset="-78"/>
              </a:rPr>
              <a:t> </a:t>
            </a:r>
            <a:r>
              <a:rPr lang="ar-AE" sz="1200" dirty="0">
                <a:solidFill>
                  <a:srgbClr val="000000"/>
                </a:solidFill>
                <a:effectLst/>
                <a:latin typeface="Geeza Pro" panose="02000400000000000000" pitchFamily="2" charset="-78"/>
                <a:cs typeface="Geeza Pro" panose="02000400000000000000" pitchFamily="2" charset="-78"/>
              </a:rPr>
              <a:t>الطابع</a:t>
            </a:r>
            <a:r>
              <a:rPr lang="ar-AE" sz="1200" dirty="0">
                <a:solidFill>
                  <a:srgbClr val="000000"/>
                </a:solidFill>
                <a:effectLst/>
                <a:latin typeface=".SF NS"/>
                <a:cs typeface="Geeza Pro" panose="02000400000000000000" pitchFamily="2" charset="-78"/>
              </a:rPr>
              <a:t> </a:t>
            </a:r>
            <a:r>
              <a:rPr lang="ar-AE" sz="1200" dirty="0">
                <a:solidFill>
                  <a:srgbClr val="000000"/>
                </a:solidFill>
                <a:effectLst/>
                <a:latin typeface="Geeza Pro" panose="02000400000000000000" pitchFamily="2" charset="-78"/>
                <a:cs typeface="Geeza Pro" panose="02000400000000000000" pitchFamily="2" charset="-78"/>
              </a:rPr>
              <a:t>الرسمي</a:t>
            </a:r>
            <a:r>
              <a:rPr lang="ar-AE" sz="1200" dirty="0">
                <a:solidFill>
                  <a:srgbClr val="000000"/>
                </a:solidFill>
                <a:effectLst/>
                <a:latin typeface=".SF NS"/>
                <a:cs typeface="Geeza Pro" panose="02000400000000000000" pitchFamily="2" charset="-78"/>
              </a:rPr>
              <a:t> </a:t>
            </a:r>
            <a:r>
              <a:rPr lang="ar-AE" sz="1200" dirty="0">
                <a:solidFill>
                  <a:srgbClr val="000000"/>
                </a:solidFill>
                <a:effectLst/>
                <a:latin typeface="Geeza Pro" panose="02000400000000000000" pitchFamily="2" charset="-78"/>
                <a:cs typeface="Geeza Pro" panose="02000400000000000000" pitchFamily="2" charset="-78"/>
              </a:rPr>
              <a:t>على</a:t>
            </a:r>
            <a:r>
              <a:rPr lang="ar-AE" sz="1200" dirty="0">
                <a:solidFill>
                  <a:srgbClr val="000000"/>
                </a:solidFill>
                <a:effectLst/>
                <a:latin typeface=".SF NS"/>
                <a:cs typeface="Geeza Pro" panose="02000400000000000000" pitchFamily="2" charset="-78"/>
              </a:rPr>
              <a:t> </a:t>
            </a:r>
            <a:r>
              <a:rPr lang="ar-AE" sz="1200" dirty="0">
                <a:solidFill>
                  <a:srgbClr val="000000"/>
                </a:solidFill>
                <a:effectLst/>
                <a:latin typeface="Geeza Pro" panose="02000400000000000000" pitchFamily="2" charset="-78"/>
                <a:cs typeface="Geeza Pro" panose="02000400000000000000" pitchFamily="2" charset="-78"/>
              </a:rPr>
              <a:t>السياسات</a:t>
            </a:r>
            <a:r>
              <a:rPr lang="ar-AE" sz="1200" dirty="0">
                <a:solidFill>
                  <a:srgbClr val="000000"/>
                </a:solidFill>
                <a:effectLst/>
                <a:latin typeface=".SF NS"/>
                <a:cs typeface="Geeza Pro" panose="02000400000000000000" pitchFamily="2" charset="-78"/>
              </a:rPr>
              <a:t> </a:t>
            </a:r>
            <a:r>
              <a:rPr lang="ar-AE" sz="1200" dirty="0">
                <a:solidFill>
                  <a:srgbClr val="000000"/>
                </a:solidFill>
                <a:effectLst/>
                <a:latin typeface="Geeza Pro" panose="02000400000000000000" pitchFamily="2" charset="-78"/>
                <a:cs typeface="Geeza Pro" panose="02000400000000000000" pitchFamily="2" charset="-78"/>
              </a:rPr>
              <a:t>الوطنية</a:t>
            </a:r>
            <a:r>
              <a:rPr lang="ar-AE" sz="1200" dirty="0">
                <a:solidFill>
                  <a:srgbClr val="000000"/>
                </a:solidFill>
                <a:effectLst/>
                <a:latin typeface=".SF NS"/>
                <a:cs typeface="Geeza Pro" panose="02000400000000000000" pitchFamily="2" charset="-78"/>
              </a:rPr>
              <a:t> </a:t>
            </a:r>
            <a:r>
              <a:rPr lang="ar-AE" sz="1200" dirty="0">
                <a:solidFill>
                  <a:srgbClr val="000000"/>
                </a:solidFill>
                <a:effectLst/>
                <a:latin typeface="Geeza Pro" panose="02000400000000000000" pitchFamily="2" charset="-78"/>
                <a:cs typeface="Geeza Pro" panose="02000400000000000000" pitchFamily="2" charset="-78"/>
              </a:rPr>
              <a:t>وتعزيزها</a:t>
            </a:r>
            <a:r>
              <a:rPr lang="ar-AE" sz="1200" dirty="0">
                <a:solidFill>
                  <a:srgbClr val="000000"/>
                </a:solidFill>
                <a:effectLst/>
                <a:latin typeface=".SF NS"/>
                <a:cs typeface="Geeza Pro" panose="02000400000000000000" pitchFamily="2" charset="-78"/>
              </a:rPr>
              <a:t>  (</a:t>
            </a:r>
            <a:r>
              <a:rPr lang="ar-AE" sz="1200" dirty="0">
                <a:solidFill>
                  <a:srgbClr val="000000"/>
                </a:solidFill>
                <a:effectLst/>
                <a:latin typeface="Geeza Pro" panose="02000400000000000000" pitchFamily="2" charset="-78"/>
                <a:cs typeface="Geeza Pro" panose="02000400000000000000" pitchFamily="2" charset="-78"/>
              </a:rPr>
              <a:t>وأنظمة</a:t>
            </a:r>
            <a:r>
              <a:rPr lang="ar-AE" sz="1200" dirty="0">
                <a:solidFill>
                  <a:srgbClr val="000000"/>
                </a:solidFill>
                <a:effectLst/>
                <a:latin typeface=".SF NS"/>
                <a:cs typeface="Geeza Pro" panose="02000400000000000000" pitchFamily="2" charset="-78"/>
              </a:rPr>
              <a:t> </a:t>
            </a:r>
            <a:r>
              <a:rPr lang="ar-AE" sz="1200" dirty="0">
                <a:solidFill>
                  <a:srgbClr val="000000"/>
                </a:solidFill>
                <a:effectLst/>
                <a:latin typeface="Geeza Pro" panose="02000400000000000000" pitchFamily="2" charset="-78"/>
                <a:cs typeface="Geeza Pro" panose="02000400000000000000" pitchFamily="2" charset="-78"/>
              </a:rPr>
              <a:t>دعم</a:t>
            </a:r>
            <a:r>
              <a:rPr lang="ar-AE" sz="1200" dirty="0">
                <a:solidFill>
                  <a:srgbClr val="000000"/>
                </a:solidFill>
                <a:effectLst/>
                <a:latin typeface=".SF NS"/>
                <a:cs typeface="Geeza Pro" panose="02000400000000000000" pitchFamily="2" charset="-78"/>
              </a:rPr>
              <a:t> </a:t>
            </a:r>
            <a:r>
              <a:rPr lang="ar-AE" sz="1200" dirty="0">
                <a:solidFill>
                  <a:srgbClr val="000000"/>
                </a:solidFill>
                <a:effectLst/>
                <a:latin typeface="Geeza Pro" panose="02000400000000000000" pitchFamily="2" charset="-78"/>
                <a:cs typeface="Geeza Pro" panose="02000400000000000000" pitchFamily="2" charset="-78"/>
              </a:rPr>
              <a:t>الأدلة</a:t>
            </a:r>
            <a:r>
              <a:rPr lang="ar-AE" sz="1200" dirty="0">
                <a:solidFill>
                  <a:srgbClr val="000000"/>
                </a:solidFill>
                <a:effectLst/>
                <a:latin typeface=".SF NS"/>
                <a:cs typeface="Geeza Pro" panose="02000400000000000000" pitchFamily="2" charset="-78"/>
              </a:rPr>
              <a:t> </a:t>
            </a:r>
            <a:r>
              <a:rPr lang="ar-AE" sz="1200" dirty="0">
                <a:solidFill>
                  <a:srgbClr val="000000"/>
                </a:solidFill>
                <a:effectLst/>
                <a:latin typeface="Geeza Pro" panose="02000400000000000000" pitchFamily="2" charset="-78"/>
                <a:cs typeface="Geeza Pro" panose="02000400000000000000" pitchFamily="2" charset="-78"/>
              </a:rPr>
              <a:t>المحلية</a:t>
            </a:r>
            <a:r>
              <a:rPr lang="ar-AE" sz="1200" dirty="0">
                <a:solidFill>
                  <a:srgbClr val="000000"/>
                </a:solidFill>
                <a:effectLst/>
                <a:latin typeface=".SF NS"/>
                <a:cs typeface="Geeza Pro" panose="02000400000000000000" pitchFamily="2" charset="-78"/>
              </a:rPr>
              <a:t>)</a:t>
            </a:r>
            <a:endParaRPr lang="ar-AE" sz="1200" dirty="0">
              <a:solidFill>
                <a:srgbClr val="000000"/>
              </a:solidFill>
              <a:effectLst/>
              <a:latin typeface="Geeza Pro" panose="02000400000000000000" pitchFamily="2" charset="-78"/>
              <a:cs typeface="Geeza Pro" panose="02000400000000000000" pitchFamily="2" charset="-78"/>
            </a:endParaRPr>
          </a:p>
        </p:txBody>
      </p:sp>
      <p:sp>
        <p:nvSpPr>
          <p:cNvPr id="43" name="TextBox 42">
            <a:extLst>
              <a:ext uri="{FF2B5EF4-FFF2-40B4-BE49-F238E27FC236}">
                <a16:creationId xmlns:a16="http://schemas.microsoft.com/office/drawing/2014/main" id="{A8173EBD-10F5-7B4E-05AA-35714596C85E}"/>
              </a:ext>
            </a:extLst>
          </p:cNvPr>
          <p:cNvSpPr txBox="1"/>
          <p:nvPr/>
        </p:nvSpPr>
        <p:spPr>
          <a:xfrm>
            <a:off x="-253943" y="3606331"/>
            <a:ext cx="5388059" cy="323165"/>
          </a:xfrm>
          <a:prstGeom prst="rect">
            <a:avLst/>
          </a:prstGeom>
          <a:noFill/>
        </p:spPr>
        <p:txBody>
          <a:bodyPr wrap="square">
            <a:spAutoFit/>
          </a:bodyPr>
          <a:lstStyle/>
          <a:p>
            <a:pPr marL="1396970" lvl="2" algn="r" rtl="1">
              <a:defRPr/>
            </a:pPr>
            <a:r>
              <a:rPr kumimoji="0" lang="ar" sz="1500" b="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تعزيز والاستفادة من عولمة</a:t>
            </a:r>
            <a:r>
              <a:rPr kumimoji="0" lang="ar-LB" sz="1500" b="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 </a:t>
            </a:r>
            <a:r>
              <a:rPr lang="ar" sz="1500" dirty="0">
                <a:solidFill>
                  <a:srgbClr val="254776"/>
                </a:solidFill>
                <a:latin typeface="Arial" panose="020B0604020202020204" pitchFamily="34" charset="0"/>
                <a:cs typeface="Arial" panose="020B0604020202020204" pitchFamily="34" charset="0"/>
              </a:rPr>
              <a:t>هندسة الأدلة</a:t>
            </a:r>
            <a:endParaRPr lang="en-US" sz="1500" dirty="0"/>
          </a:p>
        </p:txBody>
      </p:sp>
      <p:sp>
        <p:nvSpPr>
          <p:cNvPr id="44" name="TextBox 43">
            <a:extLst>
              <a:ext uri="{FF2B5EF4-FFF2-40B4-BE49-F238E27FC236}">
                <a16:creationId xmlns:a16="http://schemas.microsoft.com/office/drawing/2014/main" id="{472D3E86-8918-9DED-F178-68DA84A5AA3C}"/>
              </a:ext>
            </a:extLst>
          </p:cNvPr>
          <p:cNvSpPr txBox="1"/>
          <p:nvPr/>
        </p:nvSpPr>
        <p:spPr>
          <a:xfrm>
            <a:off x="-49512" y="4727423"/>
            <a:ext cx="5176150" cy="323165"/>
          </a:xfrm>
          <a:prstGeom prst="rect">
            <a:avLst/>
          </a:prstGeom>
          <a:noFill/>
        </p:spPr>
        <p:txBody>
          <a:bodyPr wrap="square">
            <a:spAutoFit/>
          </a:bodyPr>
          <a:lstStyle/>
          <a:p>
            <a:pPr marL="1396970" lvl="2" algn="r" rtl="1">
              <a:defRPr/>
            </a:pPr>
            <a:r>
              <a:rPr kumimoji="0" lang="ar" sz="1500" b="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وضع الأدلة في </a:t>
            </a:r>
            <a:r>
              <a:rPr kumimoji="0" lang="ar-LB" sz="1500" b="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صلب </a:t>
            </a:r>
            <a:r>
              <a:rPr lang="ar" sz="1500" dirty="0">
                <a:solidFill>
                  <a:srgbClr val="254776"/>
                </a:solidFill>
                <a:latin typeface="Arial" panose="020B0604020202020204" pitchFamily="34" charset="0"/>
                <a:cs typeface="Arial" panose="020B0604020202020204" pitchFamily="34" charset="0"/>
              </a:rPr>
              <a:t>الحياة اليومية</a:t>
            </a:r>
            <a:endParaRPr lang="en-US" sz="1500" dirty="0"/>
          </a:p>
        </p:txBody>
      </p:sp>
      <p:sp>
        <p:nvSpPr>
          <p:cNvPr id="46" name="TextBox 45">
            <a:extLst>
              <a:ext uri="{FF2B5EF4-FFF2-40B4-BE49-F238E27FC236}">
                <a16:creationId xmlns:a16="http://schemas.microsoft.com/office/drawing/2014/main" id="{0EAF5697-0025-BAC3-B404-CE47F641DDAB}"/>
              </a:ext>
            </a:extLst>
          </p:cNvPr>
          <p:cNvSpPr txBox="1"/>
          <p:nvPr/>
        </p:nvSpPr>
        <p:spPr>
          <a:xfrm>
            <a:off x="4626047" y="2250835"/>
            <a:ext cx="7395829" cy="784830"/>
          </a:xfrm>
          <a:prstGeom prst="rect">
            <a:avLst/>
          </a:prstGeom>
          <a:noFill/>
        </p:spPr>
        <p:txBody>
          <a:bodyPr wrap="square" rtlCol="0">
            <a:spAutoFit/>
          </a:bodyPr>
          <a:lstStyle/>
          <a:p>
            <a:pPr marL="285750" indent="-285750" algn="r" rtl="1">
              <a:buFont typeface="Wingdings" pitchFamily="2" charset="2"/>
              <a:buChar char="Ø"/>
            </a:pPr>
            <a:r>
              <a:rPr lang="ar" sz="1500" dirty="0">
                <a:effectLst/>
                <a:latin typeface="Arial" panose="020B0604020202020204" pitchFamily="34" charset="0"/>
                <a:ea typeface="Times New Roman" panose="02020603050405020304" pitchFamily="18" charset="0"/>
                <a:cs typeface="Arial" panose="020B0604020202020204" pitchFamily="34" charset="0"/>
              </a:rPr>
              <a:t>مواصلة الدعوة إلى إضفاء الطابع الرسمي على أنظمة دعم الأدلة الوطنية (والمحلية) وتعزيزها، بما في ذلك الالتزامات المستدامة بإصدارات موسعة من التجارب الرائدة لدعم الأدلة بسرعة فائقة والتصرف بشكل حاسم بناءً على النتائج المستخلصة من تقييمات أنظمة دعم الأدلة السريعة</a:t>
            </a:r>
            <a:endParaRPr lang="en-CA" sz="15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7" name="TextBox 46">
            <a:extLst>
              <a:ext uri="{FF2B5EF4-FFF2-40B4-BE49-F238E27FC236}">
                <a16:creationId xmlns:a16="http://schemas.microsoft.com/office/drawing/2014/main" id="{CC61E3ED-9315-4766-49AB-6B769AFA2719}"/>
              </a:ext>
            </a:extLst>
          </p:cNvPr>
          <p:cNvSpPr txBox="1"/>
          <p:nvPr/>
        </p:nvSpPr>
        <p:spPr>
          <a:xfrm>
            <a:off x="4629708" y="3449062"/>
            <a:ext cx="7349877" cy="784830"/>
          </a:xfrm>
          <a:prstGeom prst="rect">
            <a:avLst/>
          </a:prstGeom>
          <a:noFill/>
        </p:spPr>
        <p:txBody>
          <a:bodyPr wrap="square" rtlCol="0">
            <a:spAutoFit/>
          </a:bodyPr>
          <a:lstStyle/>
          <a:p>
            <a:pPr marL="285750" indent="-285750" algn="r" rtl="1">
              <a:buFont typeface="Wingdings" pitchFamily="2" charset="2"/>
              <a:buChar char="Ø"/>
            </a:pPr>
            <a:r>
              <a:rPr lang="ar" sz="1500" dirty="0">
                <a:effectLst/>
                <a:latin typeface="Arial" panose="020B0604020202020204" pitchFamily="34" charset="0"/>
                <a:ea typeface="Times New Roman" panose="02020603050405020304" pitchFamily="18" charset="0"/>
                <a:cs typeface="Arial" panose="020B0604020202020204" pitchFamily="34" charset="0"/>
              </a:rPr>
              <a:t>المساعدة في إنشاء البنية التحتية التعاونية لتجميع الأدلة (ESIC)، بما في ذلك متابعة </a:t>
            </a:r>
            <a:r>
              <a:rPr lang="ar" sz="15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hlinkClick r:id="rId9">
                  <a:extLst>
                    <a:ext uri="{A12FA001-AC4F-418D-AE19-62706E023703}">
                      <ahyp:hlinkClr xmlns:ahyp="http://schemas.microsoft.com/office/drawing/2018/hyperlinkcolor" val="tx"/>
                    </a:ext>
                  </a:extLst>
                </a:hlinkClick>
              </a:rPr>
              <a:t>عملية التخطيط </a:t>
            </a:r>
            <a:r>
              <a:rPr lang="ar" sz="1500" dirty="0">
                <a:effectLst/>
                <a:latin typeface="Arial" panose="020B0604020202020204" pitchFamily="34" charset="0"/>
                <a:ea typeface="Times New Roman" panose="02020603050405020304" pitchFamily="18" charset="0"/>
                <a:cs typeface="Arial" panose="020B0604020202020204" pitchFamily="34" charset="0"/>
              </a:rPr>
              <a:t>، وتقديم الملاحظات أثناء فترات التشاور، وتشجيع الممولين و"أصحاب المصلحة" الآخرين في بلدك على المشاركة، والاستجابة لدعوات التمويل</a:t>
            </a:r>
          </a:p>
        </p:txBody>
      </p:sp>
      <p:sp>
        <p:nvSpPr>
          <p:cNvPr id="48" name="TextBox 47">
            <a:extLst>
              <a:ext uri="{FF2B5EF4-FFF2-40B4-BE49-F238E27FC236}">
                <a16:creationId xmlns:a16="http://schemas.microsoft.com/office/drawing/2014/main" id="{ADEBBAC0-0217-BAC4-2AD4-5C4E6598F862}"/>
              </a:ext>
            </a:extLst>
          </p:cNvPr>
          <p:cNvSpPr txBox="1"/>
          <p:nvPr/>
        </p:nvSpPr>
        <p:spPr>
          <a:xfrm>
            <a:off x="4627443" y="4628947"/>
            <a:ext cx="7395828" cy="784830"/>
          </a:xfrm>
          <a:prstGeom prst="rect">
            <a:avLst/>
          </a:prstGeom>
          <a:noFill/>
        </p:spPr>
        <p:txBody>
          <a:bodyPr wrap="square" rtlCol="0">
            <a:spAutoFit/>
          </a:bodyPr>
          <a:lstStyle/>
          <a:p>
            <a:pPr marL="285750" indent="-285750" algn="r" rtl="1">
              <a:buFont typeface="Wingdings" pitchFamily="2" charset="2"/>
              <a:buChar char="Ø"/>
            </a:pPr>
            <a:r>
              <a:rPr lang="ar" sz="1500" dirty="0">
                <a:effectLst/>
                <a:latin typeface="Arial" panose="020B0604020202020204" pitchFamily="34" charset="0"/>
                <a:ea typeface="Times New Roman" panose="02020603050405020304" pitchFamily="18" charset="0"/>
                <a:cs typeface="Arial" panose="020B0604020202020204" pitchFamily="34" charset="0"/>
                <a:sym typeface="Wingdings" pitchFamily="2" charset="2"/>
              </a:rPr>
              <a:t>دعم المنظمات غير الحكومية التي تخدم المواطنين وقادة المواطنين ليصبحوا مساهمين نشطين في </a:t>
            </a:r>
            <a:r>
              <a:rPr lang="ar" sz="1500" dirty="0">
                <a:latin typeface="Arial" panose="020B0604020202020204" pitchFamily="34" charset="0"/>
                <a:ea typeface="Times New Roman" panose="02020603050405020304" pitchFamily="18" charset="0"/>
                <a:cs typeface="Arial" panose="020B0604020202020204" pitchFamily="34" charset="0"/>
                <a:sym typeface="Wingdings" pitchFamily="2" charset="2"/>
              </a:rPr>
              <a:t>أنظمة دعم الأدلة في </a:t>
            </a:r>
            <a:r>
              <a:rPr lang="ar" sz="1500" dirty="0">
                <a:effectLst/>
                <a:latin typeface="Arial" panose="020B0604020202020204" pitchFamily="34" charset="0"/>
                <a:ea typeface="Times New Roman" panose="02020603050405020304" pitchFamily="18" charset="0"/>
                <a:cs typeface="Arial" panose="020B0604020202020204" pitchFamily="34" charset="0"/>
                <a:sym typeface="Wingdings" pitchFamily="2" charset="2"/>
              </a:rPr>
              <a:t>بلدك، وفي عملية تخطيط ESIC وما يتم إنشاؤه نتيجة لهذه العملية، وفي الجهود المستمرة لوضع الأدلة في مركز </a:t>
            </a:r>
            <a:r>
              <a:rPr lang="ar" sz="1500" dirty="0">
                <a:latin typeface="Arial" panose="020B0604020202020204" pitchFamily="34" charset="0"/>
                <a:ea typeface="Times New Roman" panose="02020603050405020304" pitchFamily="18" charset="0"/>
                <a:cs typeface="Arial" panose="020B0604020202020204" pitchFamily="34" charset="0"/>
                <a:sym typeface="Wingdings" pitchFamily="2" charset="2"/>
              </a:rPr>
              <a:t>الحياة اليومية</a:t>
            </a:r>
            <a:endParaRPr lang="en-CA" sz="1500" dirty="0">
              <a:effectLst/>
              <a:latin typeface="Arial" panose="020B0604020202020204" pitchFamily="34" charset="0"/>
              <a:ea typeface="Times New Roman" panose="02020603050405020304" pitchFamily="18" charset="0"/>
              <a:cs typeface="Arial" panose="020B0604020202020204" pitchFamily="34" charset="0"/>
              <a:sym typeface="Wingdings" pitchFamily="2" charset="2"/>
            </a:endParaRPr>
          </a:p>
        </p:txBody>
      </p:sp>
    </p:spTree>
    <p:extLst>
      <p:ext uri="{BB962C8B-B14F-4D97-AF65-F5344CB8AC3E}">
        <p14:creationId xmlns:p14="http://schemas.microsoft.com/office/powerpoint/2010/main" val="4153906623"/>
      </p:ext>
    </p:extLst>
  </p:cSld>
  <p:clrMapOvr>
    <a:masterClrMapping/>
  </p:clrMapOvr>
</p:sld>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5" ma:contentTypeDescription="Create a new document." ma:contentTypeScope="" ma:versionID="1c4e017a1f7c53728c03e216885bf0bb">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eec9c4841a05a7d87cb8351f8265e8c6"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9483B2-BEB8-41F2-8FEC-E8F0D26003C6}">
  <ds:schemaRefs>
    <ds:schemaRef ds:uri="http://purl.org/dc/dcmitype/"/>
    <ds:schemaRef ds:uri="http://schemas.microsoft.com/office/2006/metadata/properties"/>
    <ds:schemaRef ds:uri="599eec1d-e27c-4128-92a4-19001b8afe14"/>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0408fcbc-2e10-4461-bee0-724c01b46ae9"/>
    <ds:schemaRef ds:uri="http://www.w3.org/XML/1998/namespace"/>
    <ds:schemaRef ds:uri="http://purl.org/dc/elements/1.1/"/>
  </ds:schemaRefs>
</ds:datastoreItem>
</file>

<file path=customXml/itemProps2.xml><?xml version="1.0" encoding="utf-8"?>
<ds:datastoreItem xmlns:ds="http://schemas.openxmlformats.org/officeDocument/2006/customXml" ds:itemID="{11998BD1-7B99-4C0F-A478-9BA7D4D9D8B0}">
  <ds:schemaRefs>
    <ds:schemaRef ds:uri="http://schemas.microsoft.com/sharepoint/v3/contenttype/forms"/>
  </ds:schemaRefs>
</ds:datastoreItem>
</file>

<file path=customXml/itemProps3.xml><?xml version="1.0" encoding="utf-8"?>
<ds:datastoreItem xmlns:ds="http://schemas.openxmlformats.org/officeDocument/2006/customXml" ds:itemID="{290A3FEE-4E95-40F5-A7D2-D696DE35F0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ec1d-e27c-4128-92a4-19001b8afe14"/>
    <ds:schemaRef ds:uri="0408fcbc-2e10-4461-bee0-724c01b46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33958</TotalTime>
  <Words>198</Words>
  <Application>Microsoft Macintosh PowerPoint</Application>
  <PresentationFormat>Widescreen</PresentationFormat>
  <Paragraphs>25</Paragraphs>
  <Slides>1</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vt:i4>
      </vt:variant>
    </vt:vector>
  </HeadingPairs>
  <TitlesOfParts>
    <vt:vector size="11" baseType="lpstr">
      <vt:lpstr>.SF NS</vt:lpstr>
      <vt:lpstr>Arial</vt:lpstr>
      <vt:lpstr>Calibri</vt:lpstr>
      <vt:lpstr>Courier New</vt:lpstr>
      <vt:lpstr>Geeza Pro</vt:lpstr>
      <vt:lpstr>Wellcome</vt:lpstr>
      <vt:lpstr>Wingdings</vt:lpstr>
      <vt:lpstr>RISE</vt:lpstr>
      <vt:lpstr>ESN-CA</vt:lpstr>
      <vt:lpstr>GCESC</vt:lpstr>
      <vt:lpstr>الخاتمة</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287</cp:revision>
  <cp:lastPrinted>2023-05-24T15:22:34Z</cp:lastPrinted>
  <dcterms:created xsi:type="dcterms:W3CDTF">2017-04-21T15:41:45Z</dcterms:created>
  <dcterms:modified xsi:type="dcterms:W3CDTF">2025-03-06T13:03:29Z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ies>
</file>