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72" r:id="rId7"/>
  </p:sldIdLst>
  <p:sldSz cx="12192000" cy="6858000"/>
  <p:notesSz cx="6858000" cy="9144000"/>
  <p:defaultTextStyle>
    <a:defPPr>
      <a:defRPr lang="a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6755" autoAdjust="0"/>
  </p:normalViewPr>
  <p:slideViewPr>
    <p:cSldViewPr snapToGrid="0" snapToObjects="1">
      <p:cViewPr varScale="1">
        <p:scale>
          <a:sx n="127" d="100"/>
          <a:sy n="127" d="100"/>
        </p:scale>
        <p:origin x="1192" y="192"/>
      </p:cViewPr>
      <p:guideLst>
        <p:guide orient="horz" pos="2137"/>
        <p:guide pos="3840"/>
        <p:guide pos="39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3/6/25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4ED41-4A11-7544-5584-03BFA777C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3CD2A-2168-6BEA-2E0B-F0CC1E9DE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34A4D-F072-61D3-98B6-12437E34FE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62492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svg"/><Relationship Id="rId26" Type="http://schemas.openxmlformats.org/officeDocument/2006/relationships/image" Target="../media/image56.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sv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xml"/><Relationship Id="rId16" Type="http://schemas.openxmlformats.org/officeDocument/2006/relationships/image" Target="../media/image46.svg"/><Relationship Id="rId20" Type="http://schemas.openxmlformats.org/officeDocument/2006/relationships/image" Target="../media/image50.svg"/><Relationship Id="rId29" Type="http://schemas.openxmlformats.org/officeDocument/2006/relationships/image" Target="../media/image59.emf"/><Relationship Id="rId1" Type="http://schemas.openxmlformats.org/officeDocument/2006/relationships/slideLayout" Target="../slideLayouts/slideLayout21.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svg"/><Relationship Id="rId5" Type="http://schemas.openxmlformats.org/officeDocument/2006/relationships/image" Target="../media/image35.sv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sv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FDB8-A1BE-A40A-4FDC-B907CA87D4F9}"/>
            </a:ext>
          </a:extLst>
        </p:cNvPr>
        <p:cNvGrpSpPr/>
        <p:nvPr/>
      </p:nvGrpSpPr>
      <p:grpSpPr>
        <a:xfrm>
          <a:off x="0" y="0"/>
          <a:ext cx="0" cy="0"/>
          <a:chOff x="0" y="0"/>
          <a:chExt cx="0" cy="0"/>
        </a:xfrm>
      </p:grpSpPr>
      <p:graphicFrame>
        <p:nvGraphicFramePr>
          <p:cNvPr id="215" name="Table 214">
            <a:extLst>
              <a:ext uri="{FF2B5EF4-FFF2-40B4-BE49-F238E27FC236}">
                <a16:creationId xmlns:a16="http://schemas.microsoft.com/office/drawing/2014/main" id="{2833213E-C024-0EAA-A007-FADB10709647}"/>
              </a:ext>
            </a:extLst>
          </p:cNvPr>
          <p:cNvGraphicFramePr>
            <a:graphicFrameLocks noGrp="1"/>
          </p:cNvGraphicFramePr>
          <p:nvPr>
            <p:extLst>
              <p:ext uri="{D42A27DB-BD31-4B8C-83A1-F6EECF244321}">
                <p14:modId xmlns:p14="http://schemas.microsoft.com/office/powerpoint/2010/main" val="3142220379"/>
              </p:ext>
            </p:extLst>
          </p:nvPr>
        </p:nvGraphicFramePr>
        <p:xfrm>
          <a:off x="4701780" y="5283921"/>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pPr algn="r" rtl="1"/>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050" b="0" dirty="0">
                          <a:solidFill>
                            <a:srgbClr val="254776"/>
                          </a:solidFill>
                          <a:effectLst/>
                          <a:latin typeface="Arial" panose="020B0604020202020204" pitchFamily="34" charset="0"/>
                          <a:cs typeface="Arial" panose="020B0604020202020204" pitchFamily="34" charset="0"/>
                        </a:rPr>
                        <a:t>تحليلات البيانات</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pPr algn="r" rtl="1"/>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 sz="1050" b="0" dirty="0">
                          <a:solidFill>
                            <a:srgbClr val="254776"/>
                          </a:solidFill>
                          <a:effectLst/>
                          <a:latin typeface="Arial" panose="020B0604020202020204" pitchFamily="34" charset="0"/>
                          <a:cs typeface="Arial" panose="020B0604020202020204" pitchFamily="34" charset="0"/>
                        </a:rPr>
                        <a:t>تقييم</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lang="ar" sz="1050" b="0" dirty="0">
                          <a:solidFill>
                            <a:srgbClr val="254776"/>
                          </a:solidFill>
                          <a:effectLst/>
                          <a:latin typeface="Arial" panose="020B0604020202020204" pitchFamily="34" charset="0"/>
                          <a:cs typeface="Arial" panose="020B0604020202020204" pitchFamily="34" charset="0"/>
                        </a:rPr>
                        <a:t>رؤى نوعية</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216" name="Table 215">
            <a:extLst>
              <a:ext uri="{FF2B5EF4-FFF2-40B4-BE49-F238E27FC236}">
                <a16:creationId xmlns:a16="http://schemas.microsoft.com/office/drawing/2014/main" id="{C1B7D8DC-F002-D43B-3F52-AABDFBF09DB6}"/>
              </a:ext>
            </a:extLst>
          </p:cNvPr>
          <p:cNvGraphicFramePr>
            <a:graphicFrameLocks noGrp="1"/>
          </p:cNvGraphicFramePr>
          <p:nvPr>
            <p:extLst>
              <p:ext uri="{D42A27DB-BD31-4B8C-83A1-F6EECF244321}">
                <p14:modId xmlns:p14="http://schemas.microsoft.com/office/powerpoint/2010/main" val="1425868096"/>
              </p:ext>
            </p:extLst>
          </p:nvPr>
        </p:nvGraphicFramePr>
        <p:xfrm>
          <a:off x="8850156" y="2939963"/>
          <a:ext cx="2186639" cy="1866925"/>
        </p:xfrm>
        <a:graphic>
          <a:graphicData uri="http://schemas.openxmlformats.org/drawingml/2006/table">
            <a:tbl>
              <a:tblPr firstRow="1" firstCol="1" bandRow="1"/>
              <a:tblGrid>
                <a:gridCol w="370803">
                  <a:extLst>
                    <a:ext uri="{9D8B030D-6E8A-4147-A177-3AD203B41FA5}">
                      <a16:colId xmlns:a16="http://schemas.microsoft.com/office/drawing/2014/main" val="1026761990"/>
                    </a:ext>
                  </a:extLst>
                </a:gridCol>
                <a:gridCol w="1815836">
                  <a:extLst>
                    <a:ext uri="{9D8B030D-6E8A-4147-A177-3AD203B41FA5}">
                      <a16:colId xmlns:a16="http://schemas.microsoft.com/office/drawing/2014/main" val="2835784650"/>
                    </a:ext>
                  </a:extLst>
                </a:gridCol>
              </a:tblGrid>
              <a:tr h="373385">
                <a:tc>
                  <a:txBody>
                    <a:bodyPr/>
                    <a:lstStyle/>
                    <a:p>
                      <a:pPr algn="r" rtl="1"/>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050" b="0" dirty="0">
                          <a:solidFill>
                            <a:srgbClr val="254776"/>
                          </a:solidFill>
                          <a:effectLst/>
                          <a:latin typeface="Arial" panose="020B0604020202020204" pitchFamily="34" charset="0"/>
                          <a:cs typeface="Arial" panose="020B0604020202020204" pitchFamily="34" charset="0"/>
                        </a:rPr>
                        <a:t>النمذجة</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pPr algn="r" rtl="1"/>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 sz="1050" b="0" dirty="0">
                          <a:solidFill>
                            <a:srgbClr val="254776"/>
                          </a:solidFill>
                          <a:effectLst/>
                          <a:latin typeface="Arial" panose="020B0604020202020204" pitchFamily="34" charset="0"/>
                          <a:cs typeface="Arial" panose="020B0604020202020204" pitchFamily="34" charset="0"/>
                        </a:rPr>
                        <a:t>تقييم</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pPr algn="r" rtl="1"/>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050" b="0" dirty="0">
                          <a:solidFill>
                            <a:srgbClr val="254776"/>
                          </a:solidFill>
                          <a:effectLst/>
                          <a:latin typeface="Arial" panose="020B0604020202020204" pitchFamily="34" charset="0"/>
                          <a:cs typeface="Arial" panose="020B0604020202020204" pitchFamily="34" charset="0"/>
                        </a:rPr>
                        <a:t>رؤى نوعية</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r h="373385">
                <a:tc>
                  <a:txBody>
                    <a:bodyPr/>
                    <a:lstStyle/>
                    <a:p>
                      <a:pPr algn="r" rtl="1"/>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kumimoji="0" lang="ar"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المبادئ التوجيهية</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266877"/>
                  </a:ext>
                </a:extLst>
              </a:tr>
              <a:tr h="373385">
                <a:tc>
                  <a:txBody>
                    <a:bodyPr/>
                    <a:lstStyle/>
                    <a:p>
                      <a:pPr algn="r" rtl="1"/>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kumimoji="0" lang="ar"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تقييمات التكنولوجيا</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098287"/>
                  </a:ext>
                </a:extLst>
              </a:tr>
            </a:tbl>
          </a:graphicData>
        </a:graphic>
      </p:graphicFrame>
      <p:graphicFrame>
        <p:nvGraphicFramePr>
          <p:cNvPr id="217" name="Table 216">
            <a:extLst>
              <a:ext uri="{FF2B5EF4-FFF2-40B4-BE49-F238E27FC236}">
                <a16:creationId xmlns:a16="http://schemas.microsoft.com/office/drawing/2014/main" id="{74818CED-14E3-5443-9A78-F665A8A701C8}"/>
              </a:ext>
            </a:extLst>
          </p:cNvPr>
          <p:cNvGraphicFramePr>
            <a:graphicFrameLocks noGrp="1"/>
          </p:cNvGraphicFramePr>
          <p:nvPr>
            <p:extLst>
              <p:ext uri="{D42A27DB-BD31-4B8C-83A1-F6EECF244321}">
                <p14:modId xmlns:p14="http://schemas.microsoft.com/office/powerpoint/2010/main" val="741730405"/>
              </p:ext>
            </p:extLst>
          </p:nvPr>
        </p:nvGraphicFramePr>
        <p:xfrm>
          <a:off x="8709880" y="5461842"/>
          <a:ext cx="2280606" cy="1120155"/>
        </p:xfrm>
        <a:graphic>
          <a:graphicData uri="http://schemas.openxmlformats.org/drawingml/2006/table">
            <a:tbl>
              <a:tblPr firstRow="1" firstCol="1" bandRow="1"/>
              <a:tblGrid>
                <a:gridCol w="386737">
                  <a:extLst>
                    <a:ext uri="{9D8B030D-6E8A-4147-A177-3AD203B41FA5}">
                      <a16:colId xmlns:a16="http://schemas.microsoft.com/office/drawing/2014/main" val="1026761990"/>
                    </a:ext>
                  </a:extLst>
                </a:gridCol>
                <a:gridCol w="189386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 sz="1050" b="0" dirty="0">
                          <a:solidFill>
                            <a:srgbClr val="254776"/>
                          </a:solidFill>
                          <a:effectLst/>
                          <a:latin typeface="Arial" panose="020B0604020202020204" pitchFamily="34" charset="0"/>
                          <a:cs typeface="Arial" panose="020B0604020202020204" pitchFamily="34" charset="0"/>
                        </a:rPr>
                        <a:t>سلوكي/</a:t>
                      </a:r>
                    </a:p>
                    <a:p>
                      <a:pPr algn="r" rtl="1"/>
                      <a:r>
                        <a:rPr lang="ar" sz="1050" b="0" dirty="0">
                          <a:solidFill>
                            <a:srgbClr val="254776"/>
                          </a:solidFill>
                          <a:effectLst/>
                          <a:latin typeface="Arial" panose="020B0604020202020204" pitchFamily="34" charset="0"/>
                          <a:cs typeface="Arial" panose="020B0604020202020204" pitchFamily="34" charset="0"/>
                        </a:rPr>
                        <a:t>البحث التنفيذي</a:t>
                      </a: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 sz="1050" b="0" dirty="0">
                          <a:solidFill>
                            <a:srgbClr val="254776"/>
                          </a:solidFill>
                          <a:effectLst/>
                          <a:latin typeface="Arial" panose="020B0604020202020204" pitchFamily="34" charset="0"/>
                          <a:cs typeface="Arial" panose="020B0604020202020204" pitchFamily="34" charset="0"/>
                        </a:rPr>
                        <a:t>رؤى نوعية</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218" name="Table 217">
            <a:extLst>
              <a:ext uri="{FF2B5EF4-FFF2-40B4-BE49-F238E27FC236}">
                <a16:creationId xmlns:a16="http://schemas.microsoft.com/office/drawing/2014/main" id="{D177680F-8216-0BD6-7B94-32903E24998E}"/>
              </a:ext>
            </a:extLst>
          </p:cNvPr>
          <p:cNvGraphicFramePr>
            <a:graphicFrameLocks noGrp="1"/>
          </p:cNvGraphicFramePr>
          <p:nvPr>
            <p:extLst>
              <p:ext uri="{D42A27DB-BD31-4B8C-83A1-F6EECF244321}">
                <p14:modId xmlns:p14="http://schemas.microsoft.com/office/powerpoint/2010/main" val="2374424267"/>
              </p:ext>
            </p:extLst>
          </p:nvPr>
        </p:nvGraphicFramePr>
        <p:xfrm>
          <a:off x="4718057" y="2964118"/>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pPr algn="r" rtl="1"/>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050" b="0" dirty="0">
                          <a:solidFill>
                            <a:srgbClr val="254776"/>
                          </a:solidFill>
                          <a:effectLst/>
                          <a:latin typeface="Arial" panose="020B0604020202020204" pitchFamily="34" charset="0"/>
                          <a:cs typeface="Arial" panose="020B0604020202020204" pitchFamily="34" charset="0"/>
                        </a:rPr>
                        <a:t>   </a:t>
                      </a:r>
                      <a:r>
                        <a:rPr lang="ar" sz="1050" b="0" dirty="0">
                          <a:solidFill>
                            <a:schemeClr val="tx1"/>
                          </a:solidFill>
                          <a:effectLst/>
                          <a:latin typeface="Arial" panose="020B0604020202020204" pitchFamily="34" charset="0"/>
                          <a:cs typeface="Arial" panose="020B0604020202020204" pitchFamily="34" charset="0"/>
                        </a:rPr>
                        <a:t>تحليلات البيانات</a:t>
                      </a:r>
                      <a:endParaRPr lang="en-CA" sz="700" b="0" dirty="0">
                        <a:solidFill>
                          <a:schemeClr val="tx1"/>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pPr algn="r" rtl="1"/>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 sz="1050" b="0" dirty="0">
                          <a:solidFill>
                            <a:srgbClr val="254776"/>
                          </a:solidFill>
                          <a:effectLst/>
                          <a:latin typeface="Arial" panose="020B0604020202020204" pitchFamily="34" charset="0"/>
                          <a:cs typeface="Arial" panose="020B0604020202020204" pitchFamily="34" charset="0"/>
                        </a:rPr>
                        <a:t>النمذجة</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pPr algn="r" rtl="1"/>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050" b="0" dirty="0">
                          <a:solidFill>
                            <a:srgbClr val="254776"/>
                          </a:solidFill>
                          <a:effectLst/>
                          <a:latin typeface="Arial" panose="020B0604020202020204" pitchFamily="34" charset="0"/>
                          <a:cs typeface="Arial" panose="020B0604020202020204" pitchFamily="34" charset="0"/>
                        </a:rPr>
                        <a:t>رؤى نوعية</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sp>
        <p:nvSpPr>
          <p:cNvPr id="219" name="TextBox 218">
            <a:extLst>
              <a:ext uri="{FF2B5EF4-FFF2-40B4-BE49-F238E27FC236}">
                <a16:creationId xmlns:a16="http://schemas.microsoft.com/office/drawing/2014/main" id="{DD9F1F4B-3973-270E-DD75-BFDEA9078A11}"/>
              </a:ext>
            </a:extLst>
          </p:cNvPr>
          <p:cNvSpPr txBox="1"/>
          <p:nvPr/>
        </p:nvSpPr>
        <p:spPr>
          <a:xfrm>
            <a:off x="5070149" y="2351501"/>
            <a:ext cx="20443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فهم المشكلة وأسبابها</a:t>
            </a:r>
            <a:endParaRPr kumimoji="0" lang="en-CA" sz="1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20" name="TextBox 219">
            <a:extLst>
              <a:ext uri="{FF2B5EF4-FFF2-40B4-BE49-F238E27FC236}">
                <a16:creationId xmlns:a16="http://schemas.microsoft.com/office/drawing/2014/main" id="{5914E52F-6AB0-3F90-4B8F-C6B614C8F3D0}"/>
              </a:ext>
            </a:extLst>
          </p:cNvPr>
          <p:cNvSpPr txBox="1"/>
          <p:nvPr/>
        </p:nvSpPr>
        <p:spPr>
          <a:xfrm>
            <a:off x="9742525" y="2353900"/>
            <a:ext cx="183262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اختيار خيار لمعالجة المشكلة</a:t>
            </a:r>
          </a:p>
        </p:txBody>
      </p:sp>
      <p:sp>
        <p:nvSpPr>
          <p:cNvPr id="221" name="TextBox 220">
            <a:extLst>
              <a:ext uri="{FF2B5EF4-FFF2-40B4-BE49-F238E27FC236}">
                <a16:creationId xmlns:a16="http://schemas.microsoft.com/office/drawing/2014/main" id="{4D841696-5E49-7B27-95B6-F9E1A2096DFB}"/>
              </a:ext>
            </a:extLst>
          </p:cNvPr>
          <p:cNvSpPr txBox="1"/>
          <p:nvPr/>
        </p:nvSpPr>
        <p:spPr>
          <a:xfrm>
            <a:off x="9759759" y="4905801"/>
            <a:ext cx="20996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تحديد الاعتبارات المتعلقة بالتنفيذ</a:t>
            </a:r>
          </a:p>
        </p:txBody>
      </p:sp>
      <p:sp>
        <p:nvSpPr>
          <p:cNvPr id="222" name="TextBox 221">
            <a:extLst>
              <a:ext uri="{FF2B5EF4-FFF2-40B4-BE49-F238E27FC236}">
                <a16:creationId xmlns:a16="http://schemas.microsoft.com/office/drawing/2014/main" id="{D9C9D935-4AF4-6AEA-726F-A38A33D0078A}"/>
              </a:ext>
            </a:extLst>
          </p:cNvPr>
          <p:cNvSpPr txBox="1"/>
          <p:nvPr/>
        </p:nvSpPr>
        <p:spPr>
          <a:xfrm>
            <a:off x="4869106" y="4848916"/>
            <a:ext cx="218953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مراقبة التنفيذ وتقييم التأثيرات</a:t>
            </a:r>
          </a:p>
        </p:txBody>
      </p:sp>
      <p:pic>
        <p:nvPicPr>
          <p:cNvPr id="223" name="Picture 222">
            <a:extLst>
              <a:ext uri="{FF2B5EF4-FFF2-40B4-BE49-F238E27FC236}">
                <a16:creationId xmlns:a16="http://schemas.microsoft.com/office/drawing/2014/main" id="{578FFAFF-D3CB-8A0C-7B3B-2E567168E7BB}"/>
              </a:ext>
            </a:extLst>
          </p:cNvPr>
          <p:cNvPicPr>
            <a:picLocks noChangeAspect="1"/>
          </p:cNvPicPr>
          <p:nvPr/>
        </p:nvPicPr>
        <p:blipFill>
          <a:blip r:embed="rId3"/>
          <a:srcRect/>
          <a:stretch/>
        </p:blipFill>
        <p:spPr>
          <a:xfrm>
            <a:off x="6880666" y="2640388"/>
            <a:ext cx="3166807" cy="3254774"/>
          </a:xfrm>
          <a:prstGeom prst="rect">
            <a:avLst/>
          </a:prstGeom>
        </p:spPr>
      </p:pic>
      <p:grpSp>
        <p:nvGrpSpPr>
          <p:cNvPr id="224" name="Group 223">
            <a:extLst>
              <a:ext uri="{FF2B5EF4-FFF2-40B4-BE49-F238E27FC236}">
                <a16:creationId xmlns:a16="http://schemas.microsoft.com/office/drawing/2014/main" id="{3307E7C6-0EC7-A656-8CCE-650D59ED620C}"/>
              </a:ext>
            </a:extLst>
          </p:cNvPr>
          <p:cNvGrpSpPr/>
          <p:nvPr/>
        </p:nvGrpSpPr>
        <p:grpSpPr>
          <a:xfrm>
            <a:off x="6592565" y="2980452"/>
            <a:ext cx="330731" cy="1071512"/>
            <a:chOff x="189990" y="2585841"/>
            <a:chExt cx="330731" cy="1071512"/>
          </a:xfrm>
        </p:grpSpPr>
        <p:cxnSp>
          <p:nvCxnSpPr>
            <p:cNvPr id="225" name="Straight Connector 224">
              <a:extLst>
                <a:ext uri="{FF2B5EF4-FFF2-40B4-BE49-F238E27FC236}">
                  <a16:creationId xmlns:a16="http://schemas.microsoft.com/office/drawing/2014/main" id="{51B90378-8C15-D9E7-3E54-D4D60CB3CC4F}"/>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226" name="Group 225">
              <a:extLst>
                <a:ext uri="{FF2B5EF4-FFF2-40B4-BE49-F238E27FC236}">
                  <a16:creationId xmlns:a16="http://schemas.microsoft.com/office/drawing/2014/main" id="{0BB0F228-54C4-A273-A430-C6F4D0D54781}"/>
                </a:ext>
              </a:extLst>
            </p:cNvPr>
            <p:cNvGrpSpPr/>
            <p:nvPr/>
          </p:nvGrpSpPr>
          <p:grpSpPr>
            <a:xfrm>
              <a:off x="193910" y="2585841"/>
              <a:ext cx="326811" cy="326811"/>
              <a:chOff x="193910" y="2585841"/>
              <a:chExt cx="326811" cy="326811"/>
            </a:xfrm>
          </p:grpSpPr>
          <p:sp>
            <p:nvSpPr>
              <p:cNvPr id="233" name="Oval 232">
                <a:extLst>
                  <a:ext uri="{FF2B5EF4-FFF2-40B4-BE49-F238E27FC236}">
                    <a16:creationId xmlns:a16="http://schemas.microsoft.com/office/drawing/2014/main" id="{0E97D59F-32CA-259D-06B9-BBDD5B535B63}"/>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4" name="Graphic 233">
                <a:extLst>
                  <a:ext uri="{FF2B5EF4-FFF2-40B4-BE49-F238E27FC236}">
                    <a16:creationId xmlns:a16="http://schemas.microsoft.com/office/drawing/2014/main" id="{C621A34B-BBFD-8A79-D243-A796783A3E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461" y="2610824"/>
                <a:ext cx="260089" cy="260089"/>
              </a:xfrm>
              <a:prstGeom prst="rect">
                <a:avLst/>
              </a:prstGeom>
            </p:spPr>
          </p:pic>
        </p:grpSp>
        <p:grpSp>
          <p:nvGrpSpPr>
            <p:cNvPr id="227" name="Group 226">
              <a:extLst>
                <a:ext uri="{FF2B5EF4-FFF2-40B4-BE49-F238E27FC236}">
                  <a16:creationId xmlns:a16="http://schemas.microsoft.com/office/drawing/2014/main" id="{9391A296-8EB4-D25C-1D9C-336D48C1FBD4}"/>
                </a:ext>
              </a:extLst>
            </p:cNvPr>
            <p:cNvGrpSpPr/>
            <p:nvPr/>
          </p:nvGrpSpPr>
          <p:grpSpPr>
            <a:xfrm>
              <a:off x="191210" y="2958226"/>
              <a:ext cx="326811" cy="326811"/>
              <a:chOff x="193910" y="2585841"/>
              <a:chExt cx="326811" cy="326811"/>
            </a:xfrm>
          </p:grpSpPr>
          <p:sp>
            <p:nvSpPr>
              <p:cNvPr id="231" name="Oval 230">
                <a:extLst>
                  <a:ext uri="{FF2B5EF4-FFF2-40B4-BE49-F238E27FC236}">
                    <a16:creationId xmlns:a16="http://schemas.microsoft.com/office/drawing/2014/main" id="{8C98CBB9-09EB-07D1-4844-41B8FEF9E02E}"/>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2" name="Graphic 231">
                <a:extLst>
                  <a:ext uri="{FF2B5EF4-FFF2-40B4-BE49-F238E27FC236}">
                    <a16:creationId xmlns:a16="http://schemas.microsoft.com/office/drawing/2014/main" id="{F832AA6D-D5E3-9D42-D65A-56E11C9160D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37461" y="2610824"/>
                <a:ext cx="260089" cy="260089"/>
              </a:xfrm>
              <a:prstGeom prst="rect">
                <a:avLst/>
              </a:prstGeom>
            </p:spPr>
          </p:pic>
        </p:grpSp>
        <p:grpSp>
          <p:nvGrpSpPr>
            <p:cNvPr id="228" name="Group 227">
              <a:extLst>
                <a:ext uri="{FF2B5EF4-FFF2-40B4-BE49-F238E27FC236}">
                  <a16:creationId xmlns:a16="http://schemas.microsoft.com/office/drawing/2014/main" id="{8D1BFAE9-A714-6A8E-343B-E0E849D3AACE}"/>
                </a:ext>
              </a:extLst>
            </p:cNvPr>
            <p:cNvGrpSpPr/>
            <p:nvPr/>
          </p:nvGrpSpPr>
          <p:grpSpPr>
            <a:xfrm>
              <a:off x="189990" y="3330542"/>
              <a:ext cx="330298" cy="326811"/>
              <a:chOff x="193910" y="2585841"/>
              <a:chExt cx="330298" cy="326811"/>
            </a:xfrm>
          </p:grpSpPr>
          <p:sp>
            <p:nvSpPr>
              <p:cNvPr id="229" name="Oval 228">
                <a:extLst>
                  <a:ext uri="{FF2B5EF4-FFF2-40B4-BE49-F238E27FC236}">
                    <a16:creationId xmlns:a16="http://schemas.microsoft.com/office/drawing/2014/main" id="{25482476-8F28-166B-EB95-34EDF341EA1F}"/>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0" name="Graphic 229">
                <a:extLst>
                  <a:ext uri="{FF2B5EF4-FFF2-40B4-BE49-F238E27FC236}">
                    <a16:creationId xmlns:a16="http://schemas.microsoft.com/office/drawing/2014/main" id="{B010ED2D-1E49-78CD-B21C-66686B8C27D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6146" y="2592035"/>
                <a:ext cx="318062" cy="318062"/>
              </a:xfrm>
              <a:prstGeom prst="rect">
                <a:avLst/>
              </a:prstGeom>
            </p:spPr>
          </p:pic>
        </p:grpSp>
      </p:grpSp>
      <p:grpSp>
        <p:nvGrpSpPr>
          <p:cNvPr id="235" name="Group 234">
            <a:extLst>
              <a:ext uri="{FF2B5EF4-FFF2-40B4-BE49-F238E27FC236}">
                <a16:creationId xmlns:a16="http://schemas.microsoft.com/office/drawing/2014/main" id="{BB17F98F-6F7D-597F-6BCE-16354551BEE3}"/>
              </a:ext>
            </a:extLst>
          </p:cNvPr>
          <p:cNvGrpSpPr/>
          <p:nvPr/>
        </p:nvGrpSpPr>
        <p:grpSpPr>
          <a:xfrm>
            <a:off x="6572034" y="5308383"/>
            <a:ext cx="339337" cy="1071512"/>
            <a:chOff x="189990" y="2585841"/>
            <a:chExt cx="339337" cy="1071512"/>
          </a:xfrm>
        </p:grpSpPr>
        <p:cxnSp>
          <p:nvCxnSpPr>
            <p:cNvPr id="236" name="Straight Connector 235">
              <a:extLst>
                <a:ext uri="{FF2B5EF4-FFF2-40B4-BE49-F238E27FC236}">
                  <a16:creationId xmlns:a16="http://schemas.microsoft.com/office/drawing/2014/main" id="{524265B1-DC04-9E3D-2C3E-CB9451F80453}"/>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237" name="Group 236">
              <a:extLst>
                <a:ext uri="{FF2B5EF4-FFF2-40B4-BE49-F238E27FC236}">
                  <a16:creationId xmlns:a16="http://schemas.microsoft.com/office/drawing/2014/main" id="{9657EB97-807B-5DA7-B8F8-06AAE2E4760B}"/>
                </a:ext>
              </a:extLst>
            </p:cNvPr>
            <p:cNvGrpSpPr/>
            <p:nvPr/>
          </p:nvGrpSpPr>
          <p:grpSpPr>
            <a:xfrm>
              <a:off x="193910" y="2585841"/>
              <a:ext cx="326811" cy="326811"/>
              <a:chOff x="193910" y="2585841"/>
              <a:chExt cx="326811" cy="326811"/>
            </a:xfrm>
          </p:grpSpPr>
          <p:sp>
            <p:nvSpPr>
              <p:cNvPr id="244" name="Oval 243">
                <a:extLst>
                  <a:ext uri="{FF2B5EF4-FFF2-40B4-BE49-F238E27FC236}">
                    <a16:creationId xmlns:a16="http://schemas.microsoft.com/office/drawing/2014/main" id="{68424F80-8DBB-7430-3CE0-0BE413254DC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5" name="Graphic 244">
                <a:extLst>
                  <a:ext uri="{FF2B5EF4-FFF2-40B4-BE49-F238E27FC236}">
                    <a16:creationId xmlns:a16="http://schemas.microsoft.com/office/drawing/2014/main" id="{B099DBD9-494F-3A10-768B-923AFD1A1DA5}"/>
                  </a:ext>
                </a:extLst>
              </p:cNvPr>
              <p:cNvPicPr>
                <a:picLocks noChangeAspect="1"/>
              </p:cNvPicPr>
              <p:nvPr/>
            </p:nvPicPr>
            <p:blipFill>
              <a:blip r:embed="rId4">
                <a:extLst>
                  <a:ext uri="{96DAC541-7B7A-43D3-8B79-37D633B846F1}">
                    <asvg:svgBlip xmlns:asvg="http://schemas.microsoft.com/office/drawing/2016/SVG/main" r:embed="rId10"/>
                  </a:ext>
                </a:extLst>
              </a:blip>
              <a:stretch>
                <a:fillRect/>
              </a:stretch>
            </p:blipFill>
            <p:spPr>
              <a:xfrm>
                <a:off x="237461" y="2610824"/>
                <a:ext cx="260089" cy="260089"/>
              </a:xfrm>
              <a:prstGeom prst="rect">
                <a:avLst/>
              </a:prstGeom>
            </p:spPr>
          </p:pic>
        </p:grpSp>
        <p:grpSp>
          <p:nvGrpSpPr>
            <p:cNvPr id="238" name="Group 237">
              <a:extLst>
                <a:ext uri="{FF2B5EF4-FFF2-40B4-BE49-F238E27FC236}">
                  <a16:creationId xmlns:a16="http://schemas.microsoft.com/office/drawing/2014/main" id="{FE6B6E9C-05E8-95B6-76EF-F515AE08F8ED}"/>
                </a:ext>
              </a:extLst>
            </p:cNvPr>
            <p:cNvGrpSpPr/>
            <p:nvPr/>
          </p:nvGrpSpPr>
          <p:grpSpPr>
            <a:xfrm>
              <a:off x="191210" y="2958226"/>
              <a:ext cx="326811" cy="326811"/>
              <a:chOff x="193910" y="2585841"/>
              <a:chExt cx="326811" cy="326811"/>
            </a:xfrm>
          </p:grpSpPr>
          <p:sp>
            <p:nvSpPr>
              <p:cNvPr id="242" name="Oval 241">
                <a:extLst>
                  <a:ext uri="{FF2B5EF4-FFF2-40B4-BE49-F238E27FC236}">
                    <a16:creationId xmlns:a16="http://schemas.microsoft.com/office/drawing/2014/main" id="{533CEDF5-A5AF-E551-45B4-4CFE50C04D9B}"/>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3" name="Graphic 242">
                <a:extLst>
                  <a:ext uri="{FF2B5EF4-FFF2-40B4-BE49-F238E27FC236}">
                    <a16:creationId xmlns:a16="http://schemas.microsoft.com/office/drawing/2014/main" id="{988B04CB-E972-06A4-F494-4D2C7A451423}"/>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19472" r="8590"/>
              <a:stretch/>
            </p:blipFill>
            <p:spPr>
              <a:xfrm>
                <a:off x="268043" y="2594460"/>
                <a:ext cx="219548" cy="305189"/>
              </a:xfrm>
              <a:prstGeom prst="rect">
                <a:avLst/>
              </a:prstGeom>
            </p:spPr>
          </p:pic>
        </p:grpSp>
        <p:grpSp>
          <p:nvGrpSpPr>
            <p:cNvPr id="239" name="Group 238">
              <a:extLst>
                <a:ext uri="{FF2B5EF4-FFF2-40B4-BE49-F238E27FC236}">
                  <a16:creationId xmlns:a16="http://schemas.microsoft.com/office/drawing/2014/main" id="{8AAC60B6-2970-56EE-38FB-07E16F8BEB2A}"/>
                </a:ext>
              </a:extLst>
            </p:cNvPr>
            <p:cNvGrpSpPr/>
            <p:nvPr/>
          </p:nvGrpSpPr>
          <p:grpSpPr>
            <a:xfrm>
              <a:off x="189990" y="3323078"/>
              <a:ext cx="339337" cy="334275"/>
              <a:chOff x="193910" y="2578377"/>
              <a:chExt cx="339337" cy="334275"/>
            </a:xfrm>
          </p:grpSpPr>
          <p:sp>
            <p:nvSpPr>
              <p:cNvPr id="240" name="Oval 239">
                <a:extLst>
                  <a:ext uri="{FF2B5EF4-FFF2-40B4-BE49-F238E27FC236}">
                    <a16:creationId xmlns:a16="http://schemas.microsoft.com/office/drawing/2014/main" id="{72AB4634-1C39-A5A5-CE13-87F0F8AB2768}"/>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1" name="Graphic 240">
                <a:extLst>
                  <a:ext uri="{FF2B5EF4-FFF2-40B4-BE49-F238E27FC236}">
                    <a16:creationId xmlns:a16="http://schemas.microsoft.com/office/drawing/2014/main" id="{DE3C9B86-6757-2862-521F-57EE6750CDF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6436" y="2578377"/>
                <a:ext cx="326811" cy="326811"/>
              </a:xfrm>
              <a:prstGeom prst="rect">
                <a:avLst/>
              </a:prstGeom>
            </p:spPr>
          </p:pic>
        </p:grpSp>
      </p:grpSp>
      <p:grpSp>
        <p:nvGrpSpPr>
          <p:cNvPr id="246" name="Group 245">
            <a:extLst>
              <a:ext uri="{FF2B5EF4-FFF2-40B4-BE49-F238E27FC236}">
                <a16:creationId xmlns:a16="http://schemas.microsoft.com/office/drawing/2014/main" id="{62F7FC4F-AEBF-8D90-4740-2B20D691369A}"/>
              </a:ext>
            </a:extLst>
          </p:cNvPr>
          <p:cNvGrpSpPr/>
          <p:nvPr/>
        </p:nvGrpSpPr>
        <p:grpSpPr>
          <a:xfrm>
            <a:off x="11050697" y="2970469"/>
            <a:ext cx="330731" cy="1699594"/>
            <a:chOff x="189990" y="2585841"/>
            <a:chExt cx="330731" cy="1699594"/>
          </a:xfrm>
        </p:grpSpPr>
        <p:cxnSp>
          <p:nvCxnSpPr>
            <p:cNvPr id="247" name="Straight Connector 246">
              <a:extLst>
                <a:ext uri="{FF2B5EF4-FFF2-40B4-BE49-F238E27FC236}">
                  <a16:creationId xmlns:a16="http://schemas.microsoft.com/office/drawing/2014/main" id="{9BCD8647-53E7-3E76-69B8-F1F243FE9D2B}"/>
                </a:ext>
              </a:extLst>
            </p:cNvPr>
            <p:cNvCxnSpPr>
              <a:cxnSpLocks/>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248" name="Group 247">
              <a:extLst>
                <a:ext uri="{FF2B5EF4-FFF2-40B4-BE49-F238E27FC236}">
                  <a16:creationId xmlns:a16="http://schemas.microsoft.com/office/drawing/2014/main" id="{CC84CB1B-7704-71CF-EFEC-3F83A24BF853}"/>
                </a:ext>
              </a:extLst>
            </p:cNvPr>
            <p:cNvGrpSpPr/>
            <p:nvPr/>
          </p:nvGrpSpPr>
          <p:grpSpPr>
            <a:xfrm>
              <a:off x="193910" y="2585841"/>
              <a:ext cx="326811" cy="326811"/>
              <a:chOff x="193910" y="2585841"/>
              <a:chExt cx="326811" cy="326811"/>
            </a:xfrm>
          </p:grpSpPr>
          <p:sp>
            <p:nvSpPr>
              <p:cNvPr id="255" name="Oval 254">
                <a:extLst>
                  <a:ext uri="{FF2B5EF4-FFF2-40B4-BE49-F238E27FC236}">
                    <a16:creationId xmlns:a16="http://schemas.microsoft.com/office/drawing/2014/main" id="{768E107D-1723-A2A7-FB7D-B71A0E3C777F}"/>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6" name="Graphic 255">
                <a:extLst>
                  <a:ext uri="{FF2B5EF4-FFF2-40B4-BE49-F238E27FC236}">
                    <a16:creationId xmlns:a16="http://schemas.microsoft.com/office/drawing/2014/main" id="{C2B26A89-A8BB-19DE-C70B-BB8F37D9142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37461" y="2610824"/>
                <a:ext cx="260089" cy="260089"/>
              </a:xfrm>
              <a:prstGeom prst="rect">
                <a:avLst/>
              </a:prstGeom>
            </p:spPr>
          </p:pic>
        </p:grpSp>
        <p:grpSp>
          <p:nvGrpSpPr>
            <p:cNvPr id="249" name="Group 248">
              <a:extLst>
                <a:ext uri="{FF2B5EF4-FFF2-40B4-BE49-F238E27FC236}">
                  <a16:creationId xmlns:a16="http://schemas.microsoft.com/office/drawing/2014/main" id="{8B131C10-C6DB-8DD9-9EEB-AD8B4A8C7E02}"/>
                </a:ext>
              </a:extLst>
            </p:cNvPr>
            <p:cNvGrpSpPr/>
            <p:nvPr/>
          </p:nvGrpSpPr>
          <p:grpSpPr>
            <a:xfrm>
              <a:off x="191210" y="2958226"/>
              <a:ext cx="327735" cy="326811"/>
              <a:chOff x="193910" y="2585841"/>
              <a:chExt cx="327735" cy="326811"/>
            </a:xfrm>
          </p:grpSpPr>
          <p:sp>
            <p:nvSpPr>
              <p:cNvPr id="253" name="Oval 252">
                <a:extLst>
                  <a:ext uri="{FF2B5EF4-FFF2-40B4-BE49-F238E27FC236}">
                    <a16:creationId xmlns:a16="http://schemas.microsoft.com/office/drawing/2014/main" id="{0181395C-8D87-D078-6CB0-12BB51D893AB}"/>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4" name="Graphic 253">
                <a:extLst>
                  <a:ext uri="{FF2B5EF4-FFF2-40B4-BE49-F238E27FC236}">
                    <a16:creationId xmlns:a16="http://schemas.microsoft.com/office/drawing/2014/main" id="{4A603BEA-362B-D62B-17AB-CBDBC7929BB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489" y="2600496"/>
                <a:ext cx="312156" cy="312156"/>
              </a:xfrm>
              <a:prstGeom prst="rect">
                <a:avLst/>
              </a:prstGeom>
            </p:spPr>
          </p:pic>
        </p:grpSp>
        <p:grpSp>
          <p:nvGrpSpPr>
            <p:cNvPr id="250" name="Group 249">
              <a:extLst>
                <a:ext uri="{FF2B5EF4-FFF2-40B4-BE49-F238E27FC236}">
                  <a16:creationId xmlns:a16="http://schemas.microsoft.com/office/drawing/2014/main" id="{629E9C70-01AF-9A77-F8FE-904E8FD2C851}"/>
                </a:ext>
              </a:extLst>
            </p:cNvPr>
            <p:cNvGrpSpPr/>
            <p:nvPr/>
          </p:nvGrpSpPr>
          <p:grpSpPr>
            <a:xfrm>
              <a:off x="189990" y="3330542"/>
              <a:ext cx="326811" cy="326811"/>
              <a:chOff x="193910" y="2585841"/>
              <a:chExt cx="326811" cy="326811"/>
            </a:xfrm>
          </p:grpSpPr>
          <p:sp>
            <p:nvSpPr>
              <p:cNvPr id="251" name="Oval 250">
                <a:extLst>
                  <a:ext uri="{FF2B5EF4-FFF2-40B4-BE49-F238E27FC236}">
                    <a16:creationId xmlns:a16="http://schemas.microsoft.com/office/drawing/2014/main" id="{E6046D66-380C-D585-4375-98AA9AC87252}"/>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2" name="Graphic 251">
                <a:extLst>
                  <a:ext uri="{FF2B5EF4-FFF2-40B4-BE49-F238E27FC236}">
                    <a16:creationId xmlns:a16="http://schemas.microsoft.com/office/drawing/2014/main" id="{34918045-9322-1E9A-90FD-11D6B0D0F61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12409" y="2592035"/>
                <a:ext cx="304125" cy="304125"/>
              </a:xfrm>
              <a:prstGeom prst="rect">
                <a:avLst/>
              </a:prstGeom>
            </p:spPr>
          </p:pic>
        </p:grpSp>
      </p:grpSp>
      <p:grpSp>
        <p:nvGrpSpPr>
          <p:cNvPr id="257" name="Group 256">
            <a:extLst>
              <a:ext uri="{FF2B5EF4-FFF2-40B4-BE49-F238E27FC236}">
                <a16:creationId xmlns:a16="http://schemas.microsoft.com/office/drawing/2014/main" id="{A13CBFB1-ADB7-7231-1717-5F31DD9A34F1}"/>
              </a:ext>
            </a:extLst>
          </p:cNvPr>
          <p:cNvGrpSpPr/>
          <p:nvPr/>
        </p:nvGrpSpPr>
        <p:grpSpPr>
          <a:xfrm>
            <a:off x="11034922" y="5474657"/>
            <a:ext cx="338399" cy="762289"/>
            <a:chOff x="189990" y="2585841"/>
            <a:chExt cx="338399" cy="762289"/>
          </a:xfrm>
        </p:grpSpPr>
        <p:cxnSp>
          <p:nvCxnSpPr>
            <p:cNvPr id="258" name="Straight Connector 257">
              <a:extLst>
                <a:ext uri="{FF2B5EF4-FFF2-40B4-BE49-F238E27FC236}">
                  <a16:creationId xmlns:a16="http://schemas.microsoft.com/office/drawing/2014/main" id="{314B0446-AFA6-62CF-8A68-158F216C2E07}"/>
                </a:ext>
              </a:extLst>
            </p:cNvPr>
            <p:cNvCxnSpPr>
              <a:cxnSpLocks/>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259" name="Group 258">
              <a:extLst>
                <a:ext uri="{FF2B5EF4-FFF2-40B4-BE49-F238E27FC236}">
                  <a16:creationId xmlns:a16="http://schemas.microsoft.com/office/drawing/2014/main" id="{93D547DE-4032-5574-5624-F0A87819FEEB}"/>
                </a:ext>
              </a:extLst>
            </p:cNvPr>
            <p:cNvGrpSpPr/>
            <p:nvPr/>
          </p:nvGrpSpPr>
          <p:grpSpPr>
            <a:xfrm>
              <a:off x="193910" y="2585841"/>
              <a:ext cx="326811" cy="326811"/>
              <a:chOff x="193910" y="2585841"/>
              <a:chExt cx="326811" cy="326811"/>
            </a:xfrm>
          </p:grpSpPr>
          <p:sp>
            <p:nvSpPr>
              <p:cNvPr id="263" name="Oval 262">
                <a:extLst>
                  <a:ext uri="{FF2B5EF4-FFF2-40B4-BE49-F238E27FC236}">
                    <a16:creationId xmlns:a16="http://schemas.microsoft.com/office/drawing/2014/main" id="{D20D915B-10B2-5A6C-0FC4-C31D8D9CDE6B}"/>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4" name="Graphic 263">
                <a:extLst>
                  <a:ext uri="{FF2B5EF4-FFF2-40B4-BE49-F238E27FC236}">
                    <a16:creationId xmlns:a16="http://schemas.microsoft.com/office/drawing/2014/main" id="{EFC4BEBF-7304-ECB7-EEA1-D270E625565C}"/>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237461" y="2610824"/>
                <a:ext cx="260089" cy="260089"/>
              </a:xfrm>
              <a:prstGeom prst="rect">
                <a:avLst/>
              </a:prstGeom>
            </p:spPr>
          </p:pic>
        </p:grpSp>
        <p:grpSp>
          <p:nvGrpSpPr>
            <p:cNvPr id="260" name="Group 259">
              <a:extLst>
                <a:ext uri="{FF2B5EF4-FFF2-40B4-BE49-F238E27FC236}">
                  <a16:creationId xmlns:a16="http://schemas.microsoft.com/office/drawing/2014/main" id="{E2795026-FF63-DD49-657E-79DF5C842299}"/>
                </a:ext>
              </a:extLst>
            </p:cNvPr>
            <p:cNvGrpSpPr/>
            <p:nvPr/>
          </p:nvGrpSpPr>
          <p:grpSpPr>
            <a:xfrm>
              <a:off x="189990" y="3005280"/>
              <a:ext cx="338399" cy="342850"/>
              <a:chOff x="193910" y="2260579"/>
              <a:chExt cx="338399" cy="342850"/>
            </a:xfrm>
          </p:grpSpPr>
          <p:sp>
            <p:nvSpPr>
              <p:cNvPr id="261" name="Oval 260">
                <a:extLst>
                  <a:ext uri="{FF2B5EF4-FFF2-40B4-BE49-F238E27FC236}">
                    <a16:creationId xmlns:a16="http://schemas.microsoft.com/office/drawing/2014/main" id="{99999967-040E-A443-EADD-0A53D9AC0176}"/>
                  </a:ext>
                </a:extLst>
              </p:cNvPr>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2" name="Graphic 261">
                <a:extLst>
                  <a:ext uri="{FF2B5EF4-FFF2-40B4-BE49-F238E27FC236}">
                    <a16:creationId xmlns:a16="http://schemas.microsoft.com/office/drawing/2014/main" id="{C564B991-38F8-5A5E-8780-6C3026BC1EA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6146" y="2260579"/>
                <a:ext cx="326163" cy="326163"/>
              </a:xfrm>
              <a:prstGeom prst="rect">
                <a:avLst/>
              </a:prstGeom>
            </p:spPr>
          </p:pic>
        </p:grpSp>
      </p:grpSp>
      <p:sp>
        <p:nvSpPr>
          <p:cNvPr id="265" name="Oval 264">
            <a:extLst>
              <a:ext uri="{FF2B5EF4-FFF2-40B4-BE49-F238E27FC236}">
                <a16:creationId xmlns:a16="http://schemas.microsoft.com/office/drawing/2014/main" id="{61C37F25-DE35-1BB7-7C4D-15607BA07AFD}"/>
              </a:ext>
            </a:extLst>
          </p:cNvPr>
          <p:cNvSpPr/>
          <p:nvPr/>
        </p:nvSpPr>
        <p:spPr>
          <a:xfrm>
            <a:off x="11046604" y="4091000"/>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9C1668A0-7F4B-AFA9-B5A4-56E27B4148AD}"/>
              </a:ext>
            </a:extLst>
          </p:cNvPr>
          <p:cNvSpPr/>
          <p:nvPr/>
        </p:nvSpPr>
        <p:spPr>
          <a:xfrm>
            <a:off x="11057834" y="4434321"/>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7" name="Graphic 266">
            <a:extLst>
              <a:ext uri="{FF2B5EF4-FFF2-40B4-BE49-F238E27FC236}">
                <a16:creationId xmlns:a16="http://schemas.microsoft.com/office/drawing/2014/main" id="{97931F74-5ED7-BFF6-00D4-DF250CB0366A}"/>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l="25338" t="17662" r="27906" b="25892"/>
          <a:stretch/>
        </p:blipFill>
        <p:spPr>
          <a:xfrm>
            <a:off x="11105852" y="4092545"/>
            <a:ext cx="232373" cy="260953"/>
          </a:xfrm>
          <a:prstGeom prst="rect">
            <a:avLst/>
          </a:prstGeom>
        </p:spPr>
      </p:pic>
      <p:pic>
        <p:nvPicPr>
          <p:cNvPr id="268" name="Graphic 267">
            <a:extLst>
              <a:ext uri="{FF2B5EF4-FFF2-40B4-BE49-F238E27FC236}">
                <a16:creationId xmlns:a16="http://schemas.microsoft.com/office/drawing/2014/main" id="{356D78D6-F7D8-B268-2154-46E20203D5A8}"/>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1115881" y="4495750"/>
            <a:ext cx="224662" cy="215169"/>
          </a:xfrm>
          <a:prstGeom prst="rect">
            <a:avLst/>
          </a:prstGeom>
        </p:spPr>
      </p:pic>
      <p:sp>
        <p:nvSpPr>
          <p:cNvPr id="10" name="Title 14">
            <a:extLst>
              <a:ext uri="{FF2B5EF4-FFF2-40B4-BE49-F238E27FC236}">
                <a16:creationId xmlns:a16="http://schemas.microsoft.com/office/drawing/2014/main" id="{DEDC8CA0-7E14-CCC7-B1E8-D701E76B3904}"/>
              </a:ext>
            </a:extLst>
          </p:cNvPr>
          <p:cNvSpPr>
            <a:spLocks noGrp="1"/>
          </p:cNvSpPr>
          <p:nvPr>
            <p:ph type="title"/>
          </p:nvPr>
        </p:nvSpPr>
        <p:spPr/>
        <p:txBody>
          <a:bodyPr>
            <a:noAutofit/>
          </a:bodyPr>
          <a:lstStyle/>
          <a:p>
            <a:pPr defTabSz="914400" hangingPunct="0">
              <a:spcBef>
                <a:spcPts val="0"/>
              </a:spcBef>
              <a:defRPr/>
            </a:pPr>
            <a:r>
              <a:rPr kumimoji="0" lang="ar" sz="23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سيتمكن الآن صناع السياسات الحكوميون الداعمون من الوصول إلى </a:t>
            </a:r>
            <a:r>
              <a:rPr lang="ar" sz="2300" kern="0" dirty="0">
                <a:solidFill>
                  <a:schemeClr val="tx1"/>
                </a:solidFill>
                <a:latin typeface="Arial"/>
                <a:cs typeface="Arial" panose="020B0604020202020204" pitchFamily="34" charset="0"/>
                <a:sym typeface="Arial"/>
              </a:rPr>
              <a:t>الأدلة العالمية </a:t>
            </a:r>
            <a:r>
              <a:rPr kumimoji="0" lang="ar" sz="23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ومن ثم تقديم رؤى ذات سياق عالي بسرعة كبيرة من الأدلة العالمية إلى جانب رؤى من ما تم تعلمه من الأدلة الوطنية (والمحلية).</a:t>
            </a:r>
            <a:endParaRPr kumimoji="0" lang="en-US" sz="230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cxnSp>
        <p:nvCxnSpPr>
          <p:cNvPr id="26" name="Straight Connector 25">
            <a:extLst>
              <a:ext uri="{FF2B5EF4-FFF2-40B4-BE49-F238E27FC236}">
                <a16:creationId xmlns:a16="http://schemas.microsoft.com/office/drawing/2014/main" id="{754BB1EE-46F7-8E1C-CC5D-FEC7504ADF31}"/>
              </a:ext>
            </a:extLst>
          </p:cNvPr>
          <p:cNvCxnSpPr>
            <a:cxnSpLocks/>
          </p:cNvCxnSpPr>
          <p:nvPr/>
        </p:nvCxnSpPr>
        <p:spPr>
          <a:xfrm flipH="1">
            <a:off x="5464506" y="1396163"/>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1B36EB7-D47B-FA54-1074-C2A3B164F8AF}"/>
              </a:ext>
            </a:extLst>
          </p:cNvPr>
          <p:cNvSpPr txBox="1"/>
          <p:nvPr/>
        </p:nvSpPr>
        <p:spPr>
          <a:xfrm>
            <a:off x="7560057" y="1544197"/>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الأدلة المحلية</a:t>
            </a:r>
            <a:endParaRPr kumimoji="0" lang="en-CA" sz="14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4" name="TextBox 73">
            <a:extLst>
              <a:ext uri="{FF2B5EF4-FFF2-40B4-BE49-F238E27FC236}">
                <a16:creationId xmlns:a16="http://schemas.microsoft.com/office/drawing/2014/main" id="{B6C464B1-E74D-21FC-DBF7-949D159ECCE6}"/>
              </a:ext>
            </a:extLst>
          </p:cNvPr>
          <p:cNvSpPr txBox="1"/>
          <p:nvPr/>
        </p:nvSpPr>
        <p:spPr>
          <a:xfrm>
            <a:off x="3256119" y="1697060"/>
            <a:ext cx="183262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الأدلة العالمية</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8" name="TextBox 77">
            <a:extLst>
              <a:ext uri="{FF2B5EF4-FFF2-40B4-BE49-F238E27FC236}">
                <a16:creationId xmlns:a16="http://schemas.microsoft.com/office/drawing/2014/main" id="{1DE89AE8-A4C7-3B02-313F-7F263278A291}"/>
              </a:ext>
            </a:extLst>
          </p:cNvPr>
          <p:cNvSpPr txBox="1"/>
          <p:nvPr/>
        </p:nvSpPr>
        <p:spPr>
          <a:xfrm>
            <a:off x="545701" y="1673721"/>
            <a:ext cx="25543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أنواع أخرى من المعلومات</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168" name="Group 167">
            <a:extLst>
              <a:ext uri="{FF2B5EF4-FFF2-40B4-BE49-F238E27FC236}">
                <a16:creationId xmlns:a16="http://schemas.microsoft.com/office/drawing/2014/main" id="{7E888D07-644A-7809-19F4-0B4E3A943EB0}"/>
              </a:ext>
            </a:extLst>
          </p:cNvPr>
          <p:cNvGrpSpPr/>
          <p:nvPr/>
        </p:nvGrpSpPr>
        <p:grpSpPr>
          <a:xfrm>
            <a:off x="6606383" y="1827610"/>
            <a:ext cx="5049254" cy="481970"/>
            <a:chOff x="1864507" y="1476746"/>
            <a:chExt cx="3191418" cy="175974"/>
          </a:xfrm>
        </p:grpSpPr>
        <p:sp>
          <p:nvSpPr>
            <p:cNvPr id="162" name="Rounded Rectangle 161">
              <a:extLst>
                <a:ext uri="{FF2B5EF4-FFF2-40B4-BE49-F238E27FC236}">
                  <a16:creationId xmlns:a16="http://schemas.microsoft.com/office/drawing/2014/main" id="{14333B22-0728-5A57-E9FD-69880406B336}"/>
                </a:ext>
              </a:extLst>
            </p:cNvPr>
            <p:cNvSpPr/>
            <p:nvPr/>
          </p:nvSpPr>
          <p:spPr>
            <a:xfrm>
              <a:off x="1864507" y="1476746"/>
              <a:ext cx="3191418" cy="175974"/>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TextBox 162">
              <a:extLst>
                <a:ext uri="{FF2B5EF4-FFF2-40B4-BE49-F238E27FC236}">
                  <a16:creationId xmlns:a16="http://schemas.microsoft.com/office/drawing/2014/main" id="{9E2FCB9D-6E16-8836-E4AB-AAFA8C0EA584}"/>
                </a:ext>
              </a:extLst>
            </p:cNvPr>
            <p:cNvSpPr txBox="1"/>
            <p:nvPr/>
          </p:nvSpPr>
          <p:spPr>
            <a:xfrm>
              <a:off x="1898061" y="1499112"/>
              <a:ext cx="3094450" cy="134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ar" sz="1200" dirty="0">
                  <a:latin typeface="Arial" panose="020B0604020202020204" pitchFamily="34" charset="0"/>
                  <a:cs typeface="Arial" panose="020B0604020202020204" pitchFamily="34" charset="0"/>
                </a:rPr>
                <a:t>(من خلال </a:t>
              </a:r>
              <a:r>
                <a:rPr kumimoji="0" lang="ar" sz="1200" u="none" strike="noStrike" kern="1200" cap="none" spc="0" normalizeH="0" baseline="0" noProof="0" dirty="0">
                  <a:ln>
                    <a:noFill/>
                  </a:ln>
                  <a:effectLst/>
                  <a:uLnTx/>
                  <a:uFillTx/>
                  <a:latin typeface="Arial" panose="020B0604020202020204" pitchFamily="34" charset="0"/>
                  <a:cs typeface="Arial" panose="020B0604020202020204" pitchFamily="34" charset="0"/>
                </a:rPr>
                <a:t>خطوة في دورة صنع القرار، </a:t>
              </a:r>
              <a:b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 sz="1200" u="none" strike="noStrike" kern="1200" cap="none" spc="0" normalizeH="0" baseline="0" noProof="0" dirty="0">
                  <a:ln>
                    <a:noFill/>
                  </a:ln>
                  <a:effectLst/>
                  <a:uLnTx/>
                  <a:uFillTx/>
                  <a:latin typeface="Arial" panose="020B0604020202020204" pitchFamily="34" charset="0"/>
                  <a:cs typeface="Arial" panose="020B0604020202020204" pitchFamily="34" charset="0"/>
                </a:rPr>
                <a:t>يمكن أن يكون أي منها محورًا لتوليف الأدلة السياقية)</a:t>
              </a:r>
              <a:endParaRPr kumimoji="0" lang="en-CA" sz="12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67" name="Group 166">
            <a:extLst>
              <a:ext uri="{FF2B5EF4-FFF2-40B4-BE49-F238E27FC236}">
                <a16:creationId xmlns:a16="http://schemas.microsoft.com/office/drawing/2014/main" id="{B2911403-DE1D-D062-ABEE-81A66A0D4367}"/>
              </a:ext>
            </a:extLst>
          </p:cNvPr>
          <p:cNvGrpSpPr/>
          <p:nvPr/>
        </p:nvGrpSpPr>
        <p:grpSpPr>
          <a:xfrm>
            <a:off x="371837" y="1998577"/>
            <a:ext cx="4954312" cy="282692"/>
            <a:chOff x="7140759" y="1675487"/>
            <a:chExt cx="5673381" cy="282692"/>
          </a:xfrm>
        </p:grpSpPr>
        <p:sp>
          <p:nvSpPr>
            <p:cNvPr id="165" name="Rounded Rectangle 164">
              <a:extLst>
                <a:ext uri="{FF2B5EF4-FFF2-40B4-BE49-F238E27FC236}">
                  <a16:creationId xmlns:a16="http://schemas.microsoft.com/office/drawing/2014/main" id="{2A990EE3-65FE-A945-31C1-08780118DA70}"/>
                </a:ext>
              </a:extLst>
            </p:cNvPr>
            <p:cNvSpPr/>
            <p:nvPr/>
          </p:nvSpPr>
          <p:spPr>
            <a:xfrm>
              <a:off x="7140759" y="1675487"/>
              <a:ext cx="5673381" cy="282692"/>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6" name="TextBox 165">
              <a:extLst>
                <a:ext uri="{FF2B5EF4-FFF2-40B4-BE49-F238E27FC236}">
                  <a16:creationId xmlns:a16="http://schemas.microsoft.com/office/drawing/2014/main" id="{01037A11-7E2A-4F5E-3284-BA986EDA24A9}"/>
                </a:ext>
              </a:extLst>
            </p:cNvPr>
            <p:cNvSpPr txBox="1"/>
            <p:nvPr/>
          </p:nvSpPr>
          <p:spPr>
            <a:xfrm>
              <a:off x="7804881" y="1731836"/>
              <a:ext cx="459623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 sz="1200" u="none" strike="noStrike" kern="1200" cap="none" spc="0" normalizeH="0" baseline="0" noProof="0" dirty="0">
                  <a:ln>
                    <a:noFill/>
                  </a:ln>
                  <a:effectLst/>
                  <a:uLnTx/>
                  <a:uFillTx/>
                  <a:latin typeface="Arial" panose="020B0604020202020204" pitchFamily="34" charset="0"/>
                  <a:cs typeface="Arial" panose="020B0604020202020204" pitchFamily="34" charset="0"/>
                </a:rPr>
                <a:t>(كل منها لخطوة واحدة أو أكثر في دورة اتخاذ القرار)</a:t>
              </a:r>
            </a:p>
          </p:txBody>
        </p:sp>
      </p:grpSp>
      <p:pic>
        <p:nvPicPr>
          <p:cNvPr id="6" name="Graphic 5">
            <a:extLst>
              <a:ext uri="{FF2B5EF4-FFF2-40B4-BE49-F238E27FC236}">
                <a16:creationId xmlns:a16="http://schemas.microsoft.com/office/drawing/2014/main" id="{3CD0F79E-C6EF-567A-6D60-A9594785103F}"/>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l="25338" t="17662" r="27906" b="25892"/>
          <a:stretch/>
        </p:blipFill>
        <p:spPr>
          <a:xfrm>
            <a:off x="6367182" y="4156980"/>
            <a:ext cx="232373" cy="260953"/>
          </a:xfrm>
          <a:prstGeom prst="rect">
            <a:avLst/>
          </a:prstGeom>
        </p:spPr>
      </p:pic>
      <p:pic>
        <p:nvPicPr>
          <p:cNvPr id="8" name="Graphic 7">
            <a:extLst>
              <a:ext uri="{FF2B5EF4-FFF2-40B4-BE49-F238E27FC236}">
                <a16:creationId xmlns:a16="http://schemas.microsoft.com/office/drawing/2014/main" id="{F3E319BD-D87D-26F6-0164-2DDCEF56DB71}"/>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381721" y="4630005"/>
            <a:ext cx="224662" cy="215169"/>
          </a:xfrm>
          <a:prstGeom prst="rect">
            <a:avLst/>
          </a:prstGeom>
        </p:spPr>
      </p:pic>
      <p:grpSp>
        <p:nvGrpSpPr>
          <p:cNvPr id="43" name="Group 42">
            <a:extLst>
              <a:ext uri="{FF2B5EF4-FFF2-40B4-BE49-F238E27FC236}">
                <a16:creationId xmlns:a16="http://schemas.microsoft.com/office/drawing/2014/main" id="{CC4CE2FB-97A1-088C-08C2-0C91BAFFE0DB}"/>
              </a:ext>
            </a:extLst>
          </p:cNvPr>
          <p:cNvGrpSpPr/>
          <p:nvPr/>
        </p:nvGrpSpPr>
        <p:grpSpPr>
          <a:xfrm>
            <a:off x="267858" y="2704823"/>
            <a:ext cx="2837624" cy="3065223"/>
            <a:chOff x="9983807" y="2464486"/>
            <a:chExt cx="2837624" cy="3065223"/>
          </a:xfrm>
        </p:grpSpPr>
        <p:sp>
          <p:nvSpPr>
            <p:cNvPr id="44" name="TextBox 43">
              <a:extLst>
                <a:ext uri="{FF2B5EF4-FFF2-40B4-BE49-F238E27FC236}">
                  <a16:creationId xmlns:a16="http://schemas.microsoft.com/office/drawing/2014/main" id="{0A609296-A094-00F9-D509-8910DC2C046F}"/>
                </a:ext>
              </a:extLst>
            </p:cNvPr>
            <p:cNvSpPr txBox="1"/>
            <p:nvPr/>
          </p:nvSpPr>
          <p:spPr>
            <a:xfrm>
              <a:off x="9983807" y="3438616"/>
              <a:ext cx="215970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a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مسح الأفق </a:t>
              </a:r>
              <a:b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a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(للاستفادة من عمل الاستشراف</a:t>
              </a:r>
              <a:r>
                <a:rPr kumimoji="0" lang="ar"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a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(تم إنجازها على المستوى الوطني والعالمي)</a:t>
              </a:r>
            </a:p>
          </p:txBody>
        </p:sp>
        <p:sp>
          <p:nvSpPr>
            <p:cNvPr id="45" name="TextBox 44">
              <a:extLst>
                <a:ext uri="{FF2B5EF4-FFF2-40B4-BE49-F238E27FC236}">
                  <a16:creationId xmlns:a16="http://schemas.microsoft.com/office/drawing/2014/main" id="{9DD4B24C-15C9-A89D-7EE4-7D63B2C1027A}"/>
                </a:ext>
              </a:extLst>
            </p:cNvPr>
            <p:cNvSpPr txBox="1"/>
            <p:nvPr/>
          </p:nvSpPr>
          <p:spPr>
            <a:xfrm>
              <a:off x="9990826" y="4116399"/>
              <a:ext cx="2145665"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1" eaLnBrk="1" fontAlgn="auto" latinLnBrk="0" hangingPunct="1">
                <a:lnSpc>
                  <a:spcPct val="100000"/>
                </a:lnSpc>
                <a:spcBef>
                  <a:spcPts val="0"/>
                </a:spcBef>
                <a:spcAft>
                  <a:spcPts val="0"/>
                </a:spcAft>
                <a:buClrTx/>
                <a:buSzTx/>
                <a:buFontTx/>
                <a:buNone/>
                <a:tabLst/>
                <a:defRPr/>
              </a:pPr>
              <a:r>
                <a:rPr kumimoji="0" lang="a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ملخص مقابلات المخبرين الرئيسيين </a:t>
              </a:r>
              <a:r>
                <a:rPr kumimoji="0" lang="a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(للاستفادة من الخبرات الغنية) </a:t>
              </a:r>
              <a:r>
                <a:rPr lang="ar" sz="1000" b="1" dirty="0">
                  <a:latin typeface="Arial" panose="020B0604020202020204" pitchFamily="34" charset="0"/>
                  <a:cs typeface="Arial" panose="020B0604020202020204" pitchFamily="34" charset="0"/>
                </a:rPr>
                <a:t>وأبحاث الرأي </a:t>
              </a:r>
              <a:r>
                <a:rPr kumimoji="0" lang="ar"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العام </a:t>
              </a:r>
              <a:r>
                <a:rPr lang="ar" sz="1000" dirty="0">
                  <a:latin typeface="Arial" panose="020B0604020202020204" pitchFamily="34" charset="0"/>
                  <a:cs typeface="Arial" panose="020B0604020202020204" pitchFamily="34" charset="0"/>
                </a:rPr>
                <a:t>(لجمع الآراء)</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B80BD57A-F8FC-B7B7-B263-01F1DB471D7A}"/>
                </a:ext>
              </a:extLst>
            </p:cNvPr>
            <p:cNvSpPr txBox="1"/>
            <p:nvPr/>
          </p:nvSpPr>
          <p:spPr>
            <a:xfrm>
              <a:off x="9997840" y="4948070"/>
              <a:ext cx="214566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kumimoji="0" lang="a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ملخص العمليات التداولية </a:t>
              </a:r>
              <a:r>
                <a:rPr kumimoji="0" lang="a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(لإشراك المواطنين وأصحاب المصلحة في حل المشكلات الجماعية) </a:t>
              </a:r>
              <a:r>
                <a:rPr kumimoji="0" lang="a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وإشراك أصحاب المصلحة </a:t>
              </a:r>
              <a:r>
                <a:rPr kumimoji="0" lang="a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بشكل عام</a:t>
              </a:r>
            </a:p>
          </p:txBody>
        </p:sp>
        <p:sp>
          <p:nvSpPr>
            <p:cNvPr id="47" name="TextBox 46">
              <a:extLst>
                <a:ext uri="{FF2B5EF4-FFF2-40B4-BE49-F238E27FC236}">
                  <a16:creationId xmlns:a16="http://schemas.microsoft.com/office/drawing/2014/main" id="{F6D81287-159A-6BC3-C297-2414A88EC2A3}"/>
                </a:ext>
              </a:extLst>
            </p:cNvPr>
            <p:cNvSpPr txBox="1"/>
            <p:nvPr/>
          </p:nvSpPr>
          <p:spPr>
            <a:xfrm>
              <a:off x="9997840" y="2464486"/>
              <a:ext cx="2194160"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1" eaLnBrk="1" fontAlgn="auto" latinLnBrk="0" hangingPunct="1">
                <a:lnSpc>
                  <a:spcPct val="100000"/>
                </a:lnSpc>
                <a:spcBef>
                  <a:spcPts val="0"/>
                </a:spcBef>
                <a:spcAft>
                  <a:spcPts val="0"/>
                </a:spcAft>
                <a:buClrTx/>
                <a:buSzTx/>
                <a:buFontTx/>
                <a:buNone/>
                <a:tabLst/>
                <a:defRPr/>
              </a:pPr>
              <a:r>
                <a:rPr kumimoji="0" lang="ar" sz="1000" b="1" i="0" u="none" strike="noStrike" kern="1200" cap="none" spc="0" normalizeH="0" baseline="0" noProof="0" dirty="0">
                  <a:ln>
                    <a:noFill/>
                  </a:ln>
                  <a:effectLst/>
                  <a:uLnTx/>
                  <a:uFillTx/>
                  <a:latin typeface="Helvetica" pitchFamily="2" charset="0"/>
                  <a:ea typeface="+mn-ea"/>
                  <a:cs typeface="+mn-cs"/>
                </a:rPr>
                <a:t>المسح القضائي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ar" sz="1000" b="0" i="0" u="none" strike="noStrike" kern="1200" cap="none" spc="0" normalizeH="0" baseline="0" noProof="0" dirty="0">
                  <a:ln>
                    <a:noFill/>
                  </a:ln>
                  <a:effectLst/>
                  <a:uLnTx/>
                  <a:uFillTx/>
                  <a:latin typeface="Helvetica" pitchFamily="2" charset="0"/>
                  <a:ea typeface="+mn-ea"/>
                  <a:cs typeface="+mn-cs"/>
                </a:rPr>
                <a:t>(لتوثيق السياسات والممارسات </a:t>
              </a:r>
              <a:br>
                <a:rPr lang="en-CA" sz="1000" dirty="0">
                  <a:latin typeface="Helvetica" pitchFamily="2" charset="0"/>
                </a:rPr>
              </a:br>
              <a:r>
                <a:rPr lang="ar" sz="1000" dirty="0">
                  <a:latin typeface="Helvetica" pitchFamily="2" charset="0"/>
                </a:rPr>
                <a:t>والخبرات </a:t>
              </a:r>
              <a:r>
                <a:rPr kumimoji="0" lang="ar" sz="1000" b="0" i="0" strike="noStrike" kern="1200" cap="none" spc="0" normalizeH="0" baseline="0" noProof="0" dirty="0">
                  <a:ln>
                    <a:noFill/>
                  </a:ln>
                  <a:effectLst/>
                  <a:uLnTx/>
                  <a:uFillTx/>
                  <a:latin typeface="Helvetica" pitchFamily="2" charset="0"/>
                  <a:ea typeface="+mn-ea"/>
                  <a:cs typeface="+mn-cs"/>
                </a:rPr>
                <a:t>والتقييمات لما تم تجربته في أجزاء من البلاد </a:t>
              </a:r>
              <a:r>
                <a:rPr lang="ar" sz="1000" dirty="0">
                  <a:latin typeface="Helvetica" pitchFamily="2" charset="0"/>
                </a:rPr>
                <a:t>وفي بلدان أخرى)</a:t>
              </a:r>
              <a:r>
                <a:rPr kumimoji="0" lang="ar" sz="1000" b="0" i="0" strike="noStrike" kern="1200" cap="none" spc="0" normalizeH="0" baseline="0" noProof="0" dirty="0">
                  <a:ln>
                    <a:noFill/>
                  </a:ln>
                  <a:effectLst/>
                  <a:uLnTx/>
                  <a:uFillTx/>
                  <a:latin typeface="Helvetica" pitchFamily="2" charset="0"/>
                  <a:ea typeface="+mn-ea"/>
                  <a:cs typeface="+mn-cs"/>
                </a:rPr>
                <a:t> </a:t>
              </a:r>
              <a:r>
                <a:rPr kumimoji="0" lang="ar" sz="1000" b="0" i="0" strike="noStrike" kern="1200" cap="none" spc="0" normalizeH="0" baseline="0" noProof="0" dirty="0">
                  <a:ln>
                    <a:noFill/>
                  </a:ln>
                  <a:effectLst/>
                  <a:uLnTx/>
                  <a:uFillTx/>
                  <a:latin typeface="Helvetica" pitchFamily="2" charset="0"/>
                  <a:ea typeface="+mn-ea"/>
                </a:rPr>
                <a:t>بلدان)</a:t>
              </a:r>
              <a:endParaRPr kumimoji="0" lang="en-CA" sz="1000"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8" name="Group 47">
              <a:extLst>
                <a:ext uri="{FF2B5EF4-FFF2-40B4-BE49-F238E27FC236}">
                  <a16:creationId xmlns:a16="http://schemas.microsoft.com/office/drawing/2014/main" id="{97A4AD78-E653-FB62-65FC-27EDCCBE04E2}"/>
                </a:ext>
              </a:extLst>
            </p:cNvPr>
            <p:cNvGrpSpPr/>
            <p:nvPr/>
          </p:nvGrpSpPr>
          <p:grpSpPr>
            <a:xfrm>
              <a:off x="12299205" y="3481578"/>
              <a:ext cx="517784" cy="517784"/>
              <a:chOff x="9473062" y="3004546"/>
              <a:chExt cx="517784" cy="517784"/>
            </a:xfrm>
          </p:grpSpPr>
          <p:sp>
            <p:nvSpPr>
              <p:cNvPr id="62" name="Oval 61">
                <a:extLst>
                  <a:ext uri="{FF2B5EF4-FFF2-40B4-BE49-F238E27FC236}">
                    <a16:creationId xmlns:a16="http://schemas.microsoft.com/office/drawing/2014/main" id="{A9CEC160-2D15-AACB-1652-8D957DBD6076}"/>
                  </a:ext>
                </a:extLst>
              </p:cNvPr>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Graphic 62">
                <a:extLst>
                  <a:ext uri="{FF2B5EF4-FFF2-40B4-BE49-F238E27FC236}">
                    <a16:creationId xmlns:a16="http://schemas.microsoft.com/office/drawing/2014/main" id="{0342D15F-FC1D-7B80-4050-168138406AE4}"/>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550225" y="3044556"/>
                <a:ext cx="382496" cy="382496"/>
              </a:xfrm>
              <a:prstGeom prst="rect">
                <a:avLst/>
              </a:prstGeom>
            </p:spPr>
          </p:pic>
        </p:grpSp>
        <p:grpSp>
          <p:nvGrpSpPr>
            <p:cNvPr id="49" name="Group 48">
              <a:extLst>
                <a:ext uri="{FF2B5EF4-FFF2-40B4-BE49-F238E27FC236}">
                  <a16:creationId xmlns:a16="http://schemas.microsoft.com/office/drawing/2014/main" id="{0130ADF8-AC82-9AF9-BB90-2CB3CE4B81D1}"/>
                </a:ext>
              </a:extLst>
            </p:cNvPr>
            <p:cNvGrpSpPr/>
            <p:nvPr/>
          </p:nvGrpSpPr>
          <p:grpSpPr>
            <a:xfrm>
              <a:off x="12303647" y="2563573"/>
              <a:ext cx="517784" cy="517784"/>
              <a:chOff x="9473062" y="2210537"/>
              <a:chExt cx="517784" cy="517784"/>
            </a:xfrm>
          </p:grpSpPr>
          <p:sp>
            <p:nvSpPr>
              <p:cNvPr id="60" name="Oval 59">
                <a:extLst>
                  <a:ext uri="{FF2B5EF4-FFF2-40B4-BE49-F238E27FC236}">
                    <a16:creationId xmlns:a16="http://schemas.microsoft.com/office/drawing/2014/main" id="{C953AE8F-CD4A-51D0-5BCF-D9366C88599D}"/>
                  </a:ext>
                </a:extLst>
              </p:cNvPr>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A0BBA21A-28E3-F5DF-74AB-916FE9DD96F9}"/>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l="17545" t="16967" r="30145" b="30680"/>
              <a:stretch/>
            </p:blipFill>
            <p:spPr>
              <a:xfrm>
                <a:off x="9567863" y="2301888"/>
                <a:ext cx="336397" cy="336673"/>
              </a:xfrm>
              <a:prstGeom prst="rect">
                <a:avLst/>
              </a:prstGeom>
            </p:spPr>
          </p:pic>
        </p:grpSp>
        <p:grpSp>
          <p:nvGrpSpPr>
            <p:cNvPr id="50" name="Group 49">
              <a:extLst>
                <a:ext uri="{FF2B5EF4-FFF2-40B4-BE49-F238E27FC236}">
                  <a16:creationId xmlns:a16="http://schemas.microsoft.com/office/drawing/2014/main" id="{ABEE8A88-3259-C808-898F-A112AA00B109}"/>
                </a:ext>
              </a:extLst>
            </p:cNvPr>
            <p:cNvGrpSpPr/>
            <p:nvPr/>
          </p:nvGrpSpPr>
          <p:grpSpPr>
            <a:xfrm>
              <a:off x="12299205" y="4205669"/>
              <a:ext cx="517784" cy="517784"/>
              <a:chOff x="9473062" y="3798555"/>
              <a:chExt cx="517784" cy="517784"/>
            </a:xfrm>
          </p:grpSpPr>
          <p:sp>
            <p:nvSpPr>
              <p:cNvPr id="54" name="Oval 53">
                <a:extLst>
                  <a:ext uri="{FF2B5EF4-FFF2-40B4-BE49-F238E27FC236}">
                    <a16:creationId xmlns:a16="http://schemas.microsoft.com/office/drawing/2014/main" id="{8CE8CB0B-3CA8-7BED-F65F-FB57344D68F7}"/>
                  </a:ext>
                </a:extLst>
              </p:cNvPr>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CC6BF05E-4886-CD6D-CF17-9E438F10DF43}"/>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l="9399" r="9106"/>
              <a:stretch/>
            </p:blipFill>
            <p:spPr>
              <a:xfrm>
                <a:off x="9544787" y="3839633"/>
                <a:ext cx="365450" cy="448432"/>
              </a:xfrm>
              <a:prstGeom prst="rect">
                <a:avLst/>
              </a:prstGeom>
            </p:spPr>
          </p:pic>
        </p:grpSp>
        <p:grpSp>
          <p:nvGrpSpPr>
            <p:cNvPr id="51" name="Group 50">
              <a:extLst>
                <a:ext uri="{FF2B5EF4-FFF2-40B4-BE49-F238E27FC236}">
                  <a16:creationId xmlns:a16="http://schemas.microsoft.com/office/drawing/2014/main" id="{A1C86F5E-71B7-8270-B68F-2DB8116DE78A}"/>
                </a:ext>
              </a:extLst>
            </p:cNvPr>
            <p:cNvGrpSpPr/>
            <p:nvPr/>
          </p:nvGrpSpPr>
          <p:grpSpPr>
            <a:xfrm>
              <a:off x="12294763" y="5011925"/>
              <a:ext cx="517784" cy="517784"/>
              <a:chOff x="9473062" y="4592565"/>
              <a:chExt cx="517784" cy="517784"/>
            </a:xfrm>
          </p:grpSpPr>
          <p:sp>
            <p:nvSpPr>
              <p:cNvPr id="52" name="Oval 51">
                <a:extLst>
                  <a:ext uri="{FF2B5EF4-FFF2-40B4-BE49-F238E27FC236}">
                    <a16:creationId xmlns:a16="http://schemas.microsoft.com/office/drawing/2014/main" id="{75EA9910-CF61-A369-91AE-21B527F56C40}"/>
                  </a:ext>
                </a:extLst>
              </p:cNvPr>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5E5DA547-E6A0-5159-915C-B4C34A83957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527086" y="4598844"/>
                <a:ext cx="420713" cy="420713"/>
              </a:xfrm>
              <a:prstGeom prst="rect">
                <a:avLst/>
              </a:prstGeom>
            </p:spPr>
          </p:pic>
        </p:grpSp>
      </p:grpSp>
      <p:cxnSp>
        <p:nvCxnSpPr>
          <p:cNvPr id="64" name="Straight Connector 63">
            <a:extLst>
              <a:ext uri="{FF2B5EF4-FFF2-40B4-BE49-F238E27FC236}">
                <a16:creationId xmlns:a16="http://schemas.microsoft.com/office/drawing/2014/main" id="{1B64D5B9-8089-BCA4-FA13-A594687194D7}"/>
              </a:ext>
            </a:extLst>
          </p:cNvPr>
          <p:cNvCxnSpPr>
            <a:cxnSpLocks/>
          </p:cNvCxnSpPr>
          <p:nvPr/>
        </p:nvCxnSpPr>
        <p:spPr>
          <a:xfrm>
            <a:off x="3306169" y="2287853"/>
            <a:ext cx="0" cy="408871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5870CD61-004A-22FD-3778-6BDD4907C5D6}"/>
              </a:ext>
            </a:extLst>
          </p:cNvPr>
          <p:cNvGrpSpPr/>
          <p:nvPr/>
        </p:nvGrpSpPr>
        <p:grpSpPr>
          <a:xfrm>
            <a:off x="3256734" y="2589017"/>
            <a:ext cx="2088958" cy="1679966"/>
            <a:chOff x="7209789" y="2516183"/>
            <a:chExt cx="2088958" cy="1679966"/>
          </a:xfrm>
        </p:grpSpPr>
        <p:sp>
          <p:nvSpPr>
            <p:cNvPr id="66" name="TextBox 65">
              <a:extLst>
                <a:ext uri="{FF2B5EF4-FFF2-40B4-BE49-F238E27FC236}">
                  <a16:creationId xmlns:a16="http://schemas.microsoft.com/office/drawing/2014/main" id="{F484E687-9EC7-0C8E-D04D-69349E92DE68}"/>
                </a:ext>
              </a:extLst>
            </p:cNvPr>
            <p:cNvSpPr txBox="1"/>
            <p:nvPr/>
          </p:nvSpPr>
          <p:spPr>
            <a:xfrm>
              <a:off x="7209789" y="2516183"/>
              <a:ext cx="1518508"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r" defTabSz="457189" rtl="1" eaLnBrk="1" fontAlgn="auto" latinLnBrk="0" hangingPunct="1">
                <a:lnSpc>
                  <a:spcPct val="100000"/>
                </a:lnSpc>
                <a:spcBef>
                  <a:spcPts val="0"/>
                </a:spcBef>
                <a:spcAft>
                  <a:spcPts val="0"/>
                </a:spcAft>
                <a:buClrTx/>
                <a:buSzTx/>
                <a:buFontTx/>
                <a:buNone/>
                <a:tabLst/>
                <a:defRPr/>
              </a:pPr>
              <a:r>
                <a:rPr kumimoji="0" lang="ar" sz="1000" b="1" i="0" u="none" strike="noStrike" kern="1200" cap="none" spc="0" normalizeH="0" baseline="0" noProof="0" dirty="0">
                  <a:ln>
                    <a:noFill/>
                  </a:ln>
                  <a:effectLst/>
                  <a:uLnTx/>
                  <a:uFillTx/>
                  <a:latin typeface="Helvetica" pitchFamily="2" charset="0"/>
                  <a:ea typeface="+mn-ea"/>
                  <a:cs typeface="+mn-cs"/>
                </a:rPr>
                <a:t>تجميع الأدلة،</a:t>
              </a:r>
            </a:p>
            <a:p>
              <a:pPr marL="0" marR="0" lvl="0" indent="0" algn="r" defTabSz="457189" rtl="1" eaLnBrk="1" fontAlgn="auto" latinLnBrk="0" hangingPunct="1">
                <a:lnSpc>
                  <a:spcPct val="100000"/>
                </a:lnSpc>
                <a:spcBef>
                  <a:spcPts val="0"/>
                </a:spcBef>
                <a:spcAft>
                  <a:spcPts val="0"/>
                </a:spcAft>
                <a:buClrTx/>
                <a:buSzTx/>
                <a:buFontTx/>
                <a:buNone/>
                <a:tabLst/>
                <a:defRPr/>
              </a:pPr>
              <a:r>
                <a:rPr lang="ar" sz="1000" b="1" dirty="0">
                  <a:latin typeface="Helvetica" pitchFamily="2" charset="0"/>
                </a:rPr>
                <a:t>العيش بشكل مثالي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ar" sz="1000" b="0" i="0" u="none" strike="noStrike" kern="1200" cap="none" spc="0" normalizeH="0" baseline="0" noProof="0" dirty="0">
                  <a:ln>
                    <a:noFill/>
                  </a:ln>
                  <a:effectLst/>
                  <a:uLnTx/>
                  <a:uFillTx/>
                  <a:latin typeface="Helvetica" pitchFamily="2" charset="0"/>
                  <a:ea typeface="+mn-ea"/>
                  <a:cs typeface="+mn-cs"/>
                </a:rPr>
                <a:t>(ما تم تعلمه من مختلف أنحاء العالم، بما في ذلك كيفية اختلافه حسب المجموعات والسياقات)</a:t>
              </a:r>
            </a:p>
          </p:txBody>
        </p:sp>
        <p:grpSp>
          <p:nvGrpSpPr>
            <p:cNvPr id="68" name="Group 67">
              <a:extLst>
                <a:ext uri="{FF2B5EF4-FFF2-40B4-BE49-F238E27FC236}">
                  <a16:creationId xmlns:a16="http://schemas.microsoft.com/office/drawing/2014/main" id="{33D667AB-E65F-A566-B903-0750F6779C98}"/>
                </a:ext>
              </a:extLst>
            </p:cNvPr>
            <p:cNvGrpSpPr/>
            <p:nvPr/>
          </p:nvGrpSpPr>
          <p:grpSpPr>
            <a:xfrm>
              <a:off x="8780963" y="2526623"/>
              <a:ext cx="517784" cy="517784"/>
              <a:chOff x="7207630" y="2168685"/>
              <a:chExt cx="517784" cy="517784"/>
            </a:xfrm>
          </p:grpSpPr>
          <p:sp>
            <p:nvSpPr>
              <p:cNvPr id="76" name="Oval 75">
                <a:extLst>
                  <a:ext uri="{FF2B5EF4-FFF2-40B4-BE49-F238E27FC236}">
                    <a16:creationId xmlns:a16="http://schemas.microsoft.com/office/drawing/2014/main" id="{23EFDAA8-9285-9507-6DD1-455E72DCE609}"/>
                  </a:ext>
                </a:extLst>
              </p:cNvPr>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 name="Graphic 143">
                <a:extLst>
                  <a:ext uri="{FF2B5EF4-FFF2-40B4-BE49-F238E27FC236}">
                    <a16:creationId xmlns:a16="http://schemas.microsoft.com/office/drawing/2014/main" id="{8CA544F1-8D5F-8CEF-C757-6D4A556C3A9D}"/>
                  </a:ext>
                </a:extLst>
              </p:cNvPr>
              <p:cNvPicPr>
                <a:picLocks noChangeAspect="1"/>
              </p:cNvPicPr>
              <p:nvPr/>
            </p:nvPicPr>
            <p:blipFill>
              <a:blip r:embed="rId29"/>
              <a:srcRect t="2326" b="2326"/>
              <a:stretch/>
            </p:blipFill>
            <p:spPr>
              <a:xfrm>
                <a:off x="7266611" y="2265208"/>
                <a:ext cx="371486" cy="307654"/>
              </a:xfrm>
              <a:prstGeom prst="rect">
                <a:avLst/>
              </a:prstGeom>
            </p:spPr>
          </p:pic>
        </p:grpSp>
        <p:sp>
          <p:nvSpPr>
            <p:cNvPr id="69" name="TextBox 68">
              <a:extLst>
                <a:ext uri="{FF2B5EF4-FFF2-40B4-BE49-F238E27FC236}">
                  <a16:creationId xmlns:a16="http://schemas.microsoft.com/office/drawing/2014/main" id="{ECE543FD-98F1-1173-E0FB-38742F271971}"/>
                </a:ext>
              </a:extLst>
            </p:cNvPr>
            <p:cNvSpPr txBox="1"/>
            <p:nvPr/>
          </p:nvSpPr>
          <p:spPr>
            <a:xfrm>
              <a:off x="7237617" y="3488263"/>
              <a:ext cx="1518508"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kumimoji="0" lang="ar" sz="1000" b="1" i="0" u="none" strike="noStrike" kern="1200" cap="none" spc="0" normalizeH="0" noProof="0" dirty="0">
                  <a:ln>
                    <a:noFill/>
                  </a:ln>
                  <a:effectLst/>
                  <a:uLnTx/>
                  <a:uFillTx/>
                  <a:latin typeface="Helvetica" pitchFamily="2" charset="0"/>
                  <a:ea typeface="+mn-ea"/>
                  <a:cs typeface="+mn-cs"/>
                </a:rPr>
                <a:t>الأدلة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ar" sz="1000" b="1" i="0" u="none" strike="noStrike" kern="1200" cap="none" spc="0" normalizeH="0" baseline="0" noProof="0" dirty="0">
                  <a:ln>
                    <a:noFill/>
                  </a:ln>
                  <a:effectLst/>
                  <a:uLnTx/>
                  <a:uFillTx/>
                  <a:latin typeface="Helvetica" pitchFamily="2" charset="0"/>
                  <a:ea typeface="+mn-ea"/>
                  <a:cs typeface="+mn-cs"/>
                </a:rPr>
                <a:t>الناشئة </a:t>
              </a:r>
              <a:r>
                <a:rPr kumimoji="0" lang="ar" sz="1000" b="0" i="0" u="none" strike="noStrike" kern="1200" cap="none" spc="0" normalizeH="0" baseline="0" noProof="0" dirty="0">
                  <a:ln>
                    <a:noFill/>
                  </a:ln>
                  <a:effectLst/>
                  <a:uLnTx/>
                  <a:uFillTx/>
                  <a:latin typeface="Helvetica" pitchFamily="2" charset="0"/>
                  <a:ea typeface="+mn-ea"/>
                  <a:cs typeface="+mn-cs"/>
                </a:rPr>
                <a:t>(ما يتم تعلمه من جميع أنحاء العالم </a:t>
              </a:r>
              <a:r>
                <a:rPr lang="ar" sz="1000" dirty="0">
                  <a:latin typeface="Helvetica" pitchFamily="2" charset="0"/>
                </a:rPr>
                <a:t>مع تطور الأدلة بسرعة </a:t>
              </a:r>
              <a:r>
                <a:rPr kumimoji="0" lang="ar" sz="1000" b="0" i="0" u="none" strike="noStrike" kern="1200" cap="none" spc="0" normalizeH="0" baseline="0" noProof="0" dirty="0">
                  <a:ln>
                    <a:noFill/>
                  </a:ln>
                  <a:effectLst/>
                  <a:uLnTx/>
                  <a:uFillTx/>
                  <a:latin typeface="Helvetica" pitchFamily="2" charset="0"/>
                  <a:ea typeface="+mn-ea"/>
                  <a:cs typeface="+mn-cs"/>
                </a:rPr>
                <a:t>)</a:t>
              </a:r>
            </a:p>
          </p:txBody>
        </p:sp>
        <p:sp>
          <p:nvSpPr>
            <p:cNvPr id="70" name="Oval 69">
              <a:extLst>
                <a:ext uri="{FF2B5EF4-FFF2-40B4-BE49-F238E27FC236}">
                  <a16:creationId xmlns:a16="http://schemas.microsoft.com/office/drawing/2014/main" id="{120AC135-18E3-EA88-0F90-C1E736A2BAB8}"/>
                </a:ext>
              </a:extLst>
            </p:cNvPr>
            <p:cNvSpPr/>
            <p:nvPr/>
          </p:nvSpPr>
          <p:spPr>
            <a:xfrm>
              <a:off x="8774414" y="3446850"/>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 name="Graphic 70">
              <a:extLst>
                <a:ext uri="{FF2B5EF4-FFF2-40B4-BE49-F238E27FC236}">
                  <a16:creationId xmlns:a16="http://schemas.microsoft.com/office/drawing/2014/main" id="{2D80478B-4ED1-59F0-54EB-62241954214B}"/>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876450" y="3567678"/>
              <a:ext cx="326811" cy="375227"/>
            </a:xfrm>
            <a:prstGeom prst="rect">
              <a:avLst/>
            </a:prstGeom>
          </p:spPr>
        </p:pic>
      </p:grpSp>
      <p:sp>
        <p:nvSpPr>
          <p:cNvPr id="79" name="Oval 78">
            <a:extLst>
              <a:ext uri="{FF2B5EF4-FFF2-40B4-BE49-F238E27FC236}">
                <a16:creationId xmlns:a16="http://schemas.microsoft.com/office/drawing/2014/main" id="{740AB0FE-78F4-6AA9-6DB8-D9350CE0D46C}"/>
              </a:ext>
            </a:extLst>
          </p:cNvPr>
          <p:cNvSpPr/>
          <p:nvPr/>
        </p:nvSpPr>
        <p:spPr>
          <a:xfrm>
            <a:off x="3286652" y="1248670"/>
            <a:ext cx="2161065" cy="3930922"/>
          </a:xfrm>
          <a:prstGeom prst="ellipse">
            <a:avLst/>
          </a:prstGeom>
          <a:solidFill>
            <a:srgbClr val="000000">
              <a:alpha val="0"/>
            </a:srgb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CA" dirty="0">
              <a:ln>
                <a:solidFill>
                  <a:schemeClr val="accent3"/>
                </a:solidFill>
              </a:ln>
              <a:noFill/>
            </a:endParaRPr>
          </a:p>
        </p:txBody>
      </p:sp>
    </p:spTree>
    <p:extLst>
      <p:ext uri="{BB962C8B-B14F-4D97-AF65-F5344CB8AC3E}">
        <p14:creationId xmlns:p14="http://schemas.microsoft.com/office/powerpoint/2010/main" val="773439778"/>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769483B2-BEB8-41F2-8FEC-E8F0D26003C6}">
  <ds:schemaRefs>
    <ds:schemaRef ds:uri="599eec1d-e27c-4128-92a4-19001b8afe14"/>
    <ds:schemaRef ds:uri="0408fcbc-2e10-4461-bee0-724c01b46ae9"/>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33958</TotalTime>
  <Words>231</Words>
  <Application>Microsoft Macintosh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Helvetica</vt:lpstr>
      <vt:lpstr>Wellcome</vt:lpstr>
      <vt:lpstr>Wingdings</vt:lpstr>
      <vt:lpstr>RISE</vt:lpstr>
      <vt:lpstr>ESN-CA</vt:lpstr>
      <vt:lpstr>GCESC</vt:lpstr>
      <vt:lpstr>سيتمكن الآن صناع السياسات الحكوميون الداعمون من الوصول إلى الأدلة العالمية ومن ثم تقديم رؤى ذات سياق عالي بسرعة كبيرة من الأدلة العالمية إلى جانب رؤى من ما تم تعلمه من الأدلة الوطنية (والمحلية).</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287</cp:revision>
  <cp:lastPrinted>2023-05-24T15:22:34Z</cp:lastPrinted>
  <dcterms:created xsi:type="dcterms:W3CDTF">2017-04-21T15:41:45Z</dcterms:created>
  <dcterms:modified xsi:type="dcterms:W3CDTF">2025-03-06T13:02:20Z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