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/>
        </p:nvSpPr>
        <p:spPr>
          <a:xfrm>
            <a:off x="343361" y="1174808"/>
            <a:ext cx="115052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CA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secretariat and Implementation Council remain keen to work with any groups interested in contributing to our three implementation priorities. Here’s how: </a:t>
            </a: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	</a:t>
            </a:r>
          </a:p>
          <a:p>
            <a:r>
              <a:rPr lang="en-C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also welcome expressions of interest from any groups interested in complementing what we are doing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/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882561" y="3227494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/>
        </p:nvGrpSpPr>
        <p:grpSpPr>
          <a:xfrm>
            <a:off x="444530" y="3257513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82560" y="4339014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/>
        </p:nvGrpSpPr>
        <p:grpSpPr>
          <a:xfrm>
            <a:off x="448191" y="4311250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/>
        </p:nvSpPr>
        <p:spPr>
          <a:xfrm>
            <a:off x="-194742" y="23109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Formalize and strengthen domestic </a:t>
            </a:r>
          </a:p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evidence-support systems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/>
        </p:nvSpPr>
        <p:spPr>
          <a:xfrm>
            <a:off x="-133920" y="33734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and leverage the global</a:t>
            </a:r>
          </a:p>
          <a:p>
            <a:pPr marL="1396970" lvl="2">
              <a:defRPr/>
            </a:pP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architecture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/>
        </p:nvSpPr>
        <p:spPr>
          <a:xfrm>
            <a:off x="-133920" y="4487662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evidence at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</a:p>
          <a:p>
            <a:pPr marL="1396970" lvl="2">
              <a:defRPr/>
            </a:pP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life</a:t>
            </a:r>
            <a:endParaRPr lang="en-US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/>
        </p:nvSpPr>
        <p:spPr>
          <a:xfrm>
            <a:off x="4626047" y="2262817"/>
            <a:ext cx="7395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 or participate in a rapid evidence-support system assessment for your country and find ways to ‘plant seeds in fertile ground,’ which includes piloting ultra-rapid evidence support and the ‘general contractor’ model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/>
        </p:nvSpPr>
        <p:spPr>
          <a:xfrm>
            <a:off x="4626048" y="3226273"/>
            <a:ext cx="734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Encourage funders and donors – both in your own country and those operating globally – to be part of the solution and encourage impact-oriented evidence producers – especially those producing global public goods like living evidence syntheses – to work in more coordinated ways and to build connections to domestic evidence-support mechanisms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/>
        </p:nvSpPr>
        <p:spPr>
          <a:xfrm>
            <a:off x="4626048" y="4604440"/>
            <a:ext cx="739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Support citizen-serving NGOs and citizen leaders to take action in your country</a:t>
            </a: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599eec1d-e27c-4128-92a4-19001b8afe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180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Garamond</vt:lpstr>
      <vt:lpstr>Wingdings</vt:lpstr>
      <vt:lpstr>RISE</vt:lpstr>
      <vt:lpstr>ESN-CA</vt:lpstr>
      <vt:lpstr>GCESC</vt:lpstr>
      <vt:lpstr>Conclusion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