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301904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1475"/>
              </p:ext>
            </p:extLst>
          </p:nvPr>
        </p:nvGraphicFramePr>
        <p:xfrm>
          <a:off x="2239769" y="1335380"/>
          <a:ext cx="7324912" cy="990600"/>
        </p:xfrm>
        <a:graphic>
          <a:graphicData uri="http://schemas.openxmlformats.org/drawingml/2006/table">
            <a:tbl>
              <a:tblPr firstRow="1" firstCol="1" bandRow="1"/>
              <a:tblGrid>
                <a:gridCol w="732491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Structures and processes on the evidence-demand side 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to:</a:t>
                      </a: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incorporate evidence into routine advisory and decision-making processes and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into learning and improvement platforms (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enablers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 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2) build and sustain an evidence 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culture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; 3) strengthen 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capacity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for evidence 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59341"/>
            <a:ext cx="7275483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Evidence-support system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72369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32825"/>
              </p:ext>
            </p:extLst>
          </p:nvPr>
        </p:nvGraphicFramePr>
        <p:xfrm>
          <a:off x="2907671" y="2605901"/>
          <a:ext cx="6101540" cy="152028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Evidence-demand prioritization mechanism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(horizon scanning and elicitation of questions)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One-window requests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(when complex questions)</a:t>
                      </a:r>
                      <a:endParaRPr lang="en-CA" sz="1100" b="1" i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Packaged responses that align</a:t>
                      </a:r>
                      <a:b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 with decision-making processes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Evidence-supply coordination mechanism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(ultra-rapid evidence support to bring in needed forms of </a:t>
                      </a:r>
                      <a:r>
                        <a:rPr lang="en-CA" sz="12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existing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evidence and</a:t>
                      </a:r>
                      <a:b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 ‘general contractor’ model to bring in the right ‘trades’ to build out </a:t>
                      </a:r>
                      <a:r>
                        <a:rPr lang="en-CA" sz="1200" b="0" i="0" u="sng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new</a:t>
                      </a:r>
                      <a:r>
                        <a:rPr lang="en-CA" sz="12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evidence)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405478" y="4626240"/>
            <a:ext cx="5152306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8637"/>
              </p:ext>
            </p:extLst>
          </p:nvPr>
        </p:nvGraphicFramePr>
        <p:xfrm>
          <a:off x="2542438" y="4709175"/>
          <a:ext cx="5057395" cy="1981180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Timely demand-driven evidence-support units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(the ‘trades’)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focused on a specific form of evidence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75256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Data analytics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Modeling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Evaluation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Behavioural/implementation research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Qualitative insights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synthesis (contextualized)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Technology assessments / </a:t>
                      </a:r>
                      <a:b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cost-effectiveness analysis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Guidance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96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focused on specific sectors (and many forms of evidence)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Climate action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Education, health, public security, social services,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International development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95772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21093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54091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833078" y="5099595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14053"/>
              </p:ext>
            </p:extLst>
          </p:nvPr>
        </p:nvGraphicFramePr>
        <p:xfrm>
          <a:off x="7941928" y="5171875"/>
          <a:ext cx="1465427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6542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Global evidence architecture</a:t>
                      </a: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living evidence syntheses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29538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schemas.openxmlformats.org/package/2006/metadata/core-properties"/>
    <ds:schemaRef ds:uri="http://purl.org/dc/dcmitype/"/>
    <ds:schemaRef ds:uri="http://purl.org/dc/terms/"/>
    <ds:schemaRef ds:uri="0408fcbc-2e10-4461-bee0-724c01b46ae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195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