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1223" r:id="rId7"/>
    <p:sldId id="1222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70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872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20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Momentum is building for a step-change improvement in each implementation priority,</a:t>
            </a:r>
            <a:br>
              <a:rPr lang="en-CA" sz="220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CA" sz="220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more generally in how we use evidence to address societal challenges</a:t>
            </a:r>
            <a:endParaRPr lang="en-CA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052186" y="1908061"/>
            <a:ext cx="4698869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7096192" y="1911874"/>
            <a:ext cx="810042" cy="828000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591386" y="2966523"/>
            <a:ext cx="3967522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7153355" y="29965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7591385" y="4078043"/>
            <a:ext cx="3967522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7157016" y="4050279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0" y="2046187"/>
            <a:ext cx="2099302" cy="272528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845" y="2052094"/>
            <a:ext cx="2099302" cy="271938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6557982" y="2045417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Formalize and strengthen domestic </a:t>
            </a:r>
          </a:p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evidence-support systems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6618804" y="3107920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 and leverage the global</a:t>
            </a:r>
          </a:p>
          <a:p>
            <a:pPr marL="1396970" lvl="2">
              <a:defRPr/>
            </a:pP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architecture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6618804" y="4222162"/>
            <a:ext cx="4716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Put evidence at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</a:t>
            </a:r>
          </a:p>
          <a:p>
            <a:pPr marL="1396970" lvl="2">
              <a:defRPr/>
            </a:pP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 life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36286-459F-C320-3C84-39CDE1E71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798101" y="2065430"/>
            <a:ext cx="2099302" cy="2716743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77381" y="1469272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Report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589636" y="1481606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Update 2023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4820954" y="1467339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Update 2024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4747852" y="1468560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u="none" kern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  <a:endParaRPr lang="en-US" sz="5400" dirty="0">
              <a:solidFill>
                <a:srgbClr val="40B5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5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Implementation Council is now 76 organizational partners strong, and </a:t>
            </a:r>
            <a:b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drawn from 18 countries in every part of the world and from many global and regional bodies</a:t>
            </a:r>
            <a:endParaRPr lang="en-CA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EED218DD-FE0D-0F5A-A666-09498F7C4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24" y="1276866"/>
            <a:ext cx="9144000" cy="49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1628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dcmitype/"/>
    <ds:schemaRef ds:uri="599eec1d-e27c-4128-92a4-19001b8afe14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0408fcbc-2e10-4461-bee0-724c01b46ae9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83</Words>
  <Application>Microsoft Macintosh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RISE</vt:lpstr>
      <vt:lpstr>ESN-CA</vt:lpstr>
      <vt:lpstr>GCESC</vt:lpstr>
      <vt:lpstr>Momentum is building for a step-change improvement in each implementation priority, and more generally in how we use evidence to address societal challenges</vt:lpstr>
      <vt:lpstr>Our Implementation Council is now 76 organizational partners strong, and  drawn from 18 countries in every part of the world and from many global and regional bodies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