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Era de ‘</a:t>
          </a:r>
          <a:r>
            <a:rPr lang="es-ES_tradnl" sz="1600" b="1" dirty="0"/>
            <a:t>poli crisis</a:t>
          </a:r>
          <a:r>
            <a:rPr lang="es-ES_tradnl" sz="1600" dirty="0"/>
            <a:t>’ que evolucionan rápidamente y de rápido desarrollo en IA, que significa que el apoyo al uso de la evidencia se necesita ahora más que nunca</a:t>
          </a:r>
          <a:endParaRPr lang="en-CA" sz="1600" dirty="0"/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b="1" noProof="0" dirty="0"/>
            <a:t>Pilotos</a:t>
          </a:r>
          <a:r>
            <a:rPr lang="es-ES_tradnl" sz="1600" noProof="0" dirty="0"/>
            <a:t> de apoyo ultra rápido al uso de la evidencia y un modelo de ‘contratista general’ están demostrando rentabilidad y contribuyendo a generar demanda</a:t>
          </a:r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Mecanismos de apoyo al uso de la evidencia cada vez más </a:t>
          </a:r>
          <a:r>
            <a:rPr lang="es-ES_tradnl" sz="1600" b="1" dirty="0"/>
            <a:t>alineados</a:t>
          </a:r>
          <a:r>
            <a:rPr lang="es-ES_tradnl" sz="1600" dirty="0"/>
            <a:t> </a:t>
          </a:r>
          <a:r>
            <a:rPr lang="es-ES_tradnl" sz="1600" b="0" dirty="0"/>
            <a:t>tanto hacia ‘arriba’, hacia los procesos de asesoramiento y toma de decisiones, como hacia ‘afuera’, hacia plataformas de aprendizaje y mejora</a:t>
          </a:r>
          <a:endParaRPr lang="en-CA" sz="1600" b="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Están surgiendo </a:t>
          </a:r>
          <a:r>
            <a:rPr lang="es-ES_tradnl" sz="1600" b="0" dirty="0"/>
            <a:t>colaboraciones</a:t>
          </a:r>
          <a:r>
            <a:rPr lang="es-ES_tradnl" sz="1600" b="1" dirty="0"/>
            <a:t> entre países </a:t>
          </a:r>
          <a:r>
            <a:rPr lang="es-ES_tradnl" sz="1600" b="0" dirty="0"/>
            <a:t>de apoyo al uso de la evidencia </a:t>
          </a:r>
          <a:r>
            <a:rPr lang="es-ES_tradnl" sz="1600" dirty="0"/>
            <a:t>en sectores clave como educación, desarrollo y salud</a:t>
          </a:r>
          <a:endParaRPr lang="en-CA" sz="16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b="0" dirty="0"/>
            <a:t>Colaboraciones </a:t>
          </a:r>
          <a:r>
            <a:rPr lang="es-ES_tradnl" sz="1600" b="1" dirty="0"/>
            <a:t>entre formas de evidencia</a:t>
          </a:r>
          <a:r>
            <a:rPr lang="es-ES_tradnl" sz="1600" dirty="0"/>
            <a:t> también están surgiendo, como aquellas en evaluación y síntesis de evidencia</a:t>
          </a:r>
          <a:endParaRPr lang="en-CA" sz="16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600" dirty="0"/>
            <a:t>Las evaluaciones rápidas de sistemas de apoyo al uso de la evidencia nos están señalando el </a:t>
          </a:r>
          <a:r>
            <a:rPr lang="es-ES_tradnl" sz="1600" b="1" dirty="0"/>
            <a:t>terreno fértil </a:t>
          </a:r>
          <a:r>
            <a:rPr lang="es-ES_tradnl" sz="1600" b="0" dirty="0"/>
            <a:t>donde necesitamos ‘plantar más semillas’</a:t>
          </a:r>
          <a:endParaRPr lang="en-CA" sz="1600" b="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Era de ‘</a:t>
          </a:r>
          <a:r>
            <a:rPr lang="es-ES_tradnl" sz="1600" b="1" kern="1200" dirty="0"/>
            <a:t>poli crisis</a:t>
          </a:r>
          <a:r>
            <a:rPr lang="es-ES_tradnl" sz="1600" kern="1200" dirty="0"/>
            <a:t>’ que evolucionan rápidamente y de rápido desarrollo en IA, que significa que el apoyo al uso de la evidencia se necesita ahora más que nunca</a:t>
          </a:r>
          <a:endParaRPr lang="en-CA" sz="1600" kern="1200" dirty="0"/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noProof="0" dirty="0"/>
            <a:t>Pilotos</a:t>
          </a:r>
          <a:r>
            <a:rPr lang="es-ES_tradnl" sz="1600" kern="1200" noProof="0" dirty="0"/>
            <a:t> de apoyo ultra rápido al uso de la evidencia y un modelo de ‘contratista general’ están demostrando rentabilidad y contribuyendo a generar demanda</a:t>
          </a:r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66415" y="161769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Mecanismos de apoyo al uso de la evidencia cada vez más </a:t>
          </a:r>
          <a:r>
            <a:rPr lang="es-ES_tradnl" sz="1600" b="1" kern="1200" dirty="0"/>
            <a:t>alineados</a:t>
          </a:r>
          <a:r>
            <a:rPr lang="es-ES_tradnl" sz="1600" kern="1200" dirty="0"/>
            <a:t> </a:t>
          </a:r>
          <a:r>
            <a:rPr lang="es-ES_tradnl" sz="1600" b="0" kern="1200" dirty="0"/>
            <a:t>tanto hacia ‘arriba’, hacia los procesos de asesoramiento y toma de decisiones, como hacia ‘afuera’, hacia plataformas de aprendizaje y mejora</a:t>
          </a:r>
          <a:endParaRPr lang="en-CA" sz="1600" b="0" kern="1200" dirty="0"/>
        </a:p>
      </dsp:txBody>
      <dsp:txXfrm rot="10800000">
        <a:off x="2727783" y="1617692"/>
        <a:ext cx="9387025" cy="645474"/>
      </dsp:txXfrm>
    </dsp:sp>
    <dsp:sp modelId="{95035AFB-1917-584D-A0D1-DB2633A1A33B}">
      <dsp:nvSpPr>
        <dsp:cNvPr id="0" name=""/>
        <dsp:cNvSpPr/>
      </dsp:nvSpPr>
      <dsp:spPr>
        <a:xfrm>
          <a:off x="2243677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Están surgiendo </a:t>
          </a:r>
          <a:r>
            <a:rPr lang="es-ES_tradnl" sz="1600" b="0" kern="1200" dirty="0"/>
            <a:t>colaboraciones</a:t>
          </a:r>
          <a:r>
            <a:rPr lang="es-ES_tradnl" sz="1600" b="1" kern="1200" dirty="0"/>
            <a:t> entre países </a:t>
          </a:r>
          <a:r>
            <a:rPr lang="es-ES_tradnl" sz="1600" b="0" kern="1200" dirty="0"/>
            <a:t>de apoyo al uso de la evidencia </a:t>
          </a:r>
          <a:r>
            <a:rPr lang="es-ES_tradnl" sz="1600" kern="1200" dirty="0"/>
            <a:t>en sectores clave como educación, desarrollo y salud</a:t>
          </a:r>
          <a:endParaRPr lang="en-CA" sz="1600" kern="1200" dirty="0"/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Colaboraciones </a:t>
          </a:r>
          <a:r>
            <a:rPr lang="es-ES_tradnl" sz="1600" b="1" kern="1200" dirty="0"/>
            <a:t>entre formas de evidencia</a:t>
          </a:r>
          <a:r>
            <a:rPr lang="es-ES_tradnl" sz="1600" kern="1200" dirty="0"/>
            <a:t> también están surgiendo, como aquellas en evaluación y síntesis de evidencia</a:t>
          </a:r>
          <a:endParaRPr lang="en-CA" sz="1600" kern="1200" dirty="0"/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Las evaluaciones rápidas de sistemas de apoyo al uso de la evidencia nos están señalando el </a:t>
          </a:r>
          <a:r>
            <a:rPr lang="es-ES_tradnl" sz="1600" b="1" kern="1200" dirty="0"/>
            <a:t>terreno fértil </a:t>
          </a:r>
          <a:r>
            <a:rPr lang="es-ES_tradnl" sz="1600" b="0" kern="1200" dirty="0"/>
            <a:t>donde necesitamos ‘plantar más semillas’</a:t>
          </a:r>
          <a:endParaRPr lang="en-CA" sz="1600" b="0" kern="1200" dirty="0"/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459244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es-ES_tradnl" kern="0" dirty="0">
                <a:latin typeface="Arial"/>
                <a:cs typeface="Arial" panose="020B0604020202020204" pitchFamily="34" charset="0"/>
              </a:rPr>
              <a:t>eñales de que se está generando impulso en la prioridad de implementación 1: 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</a:rPr>
              <a:t>Formalizar y fortalecer los sistemas locales de apoyo al uso de la evidencia</a:t>
            </a:r>
            <a:r>
              <a:rPr lang="es-CO" kern="0" dirty="0">
                <a:latin typeface="Arial"/>
                <a:cs typeface="Arial" panose="020B0604020202020204" pitchFamily="34" charset="0"/>
              </a:rPr>
              <a:t> </a:t>
            </a:r>
            <a:endParaRPr lang="es-ES_tradnl" kern="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543421"/>
              </p:ext>
            </p:extLst>
          </p:nvPr>
        </p:nvGraphicFramePr>
        <p:xfrm>
          <a:off x="-891857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313688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313687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313687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313687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313687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313687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http://purl.org/dc/terms/"/>
    <ds:schemaRef ds:uri="0408fcbc-2e10-4461-bee0-724c01b46ae9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99eec1d-e27c-4128-92a4-19001b8afe1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32196</TotalTime>
  <Words>193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