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23" r:id="rId7"/>
    <p:sldId id="1234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e está generando impulso para una mejora significativa en cada prioridad de implementación y, en general, en cómo usamos la evidencia para abordar los retos sociales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50009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Formalizar y fortalecer sistemas locales de apoyo al uso de la evidencia</a:t>
            </a:r>
            <a:endParaRPr lang="en-US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5" y="3107920"/>
            <a:ext cx="49401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e impulsar la arquitectura global de la evidencia</a:t>
            </a:r>
            <a:endParaRPr lang="en-US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618804" y="4222162"/>
            <a:ext cx="47160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la evidencia en el centro de la cotidianidad</a:t>
            </a:r>
            <a:endParaRPr lang="en-US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s-ES_tradnl" sz="2000" kern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Reporte</a:t>
            </a:r>
            <a:endParaRPr lang="es-ES_tradnl" sz="1050" kern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805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s-ES_tradnl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Actualización 2023</a:t>
            </a:r>
            <a:endParaRPr lang="es-ES_tradnl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s-ES_tradnl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Actualización 2024</a:t>
            </a:r>
            <a:endParaRPr lang="es-ES_tradnl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747852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4778-1D28-1399-F49C-A864F1CD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Nuestro Consejo de Implementación cuenta ahora con 76 aliados organizacionales, provenientes de 18 países en todas partes del mundo y de muchos organismos globales y regionales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A2E39-9D86-92BF-9210-B88314C30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AE933B26-ABC4-4535-B3D5-758F5870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22" y="1281404"/>
            <a:ext cx="9093604" cy="49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04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dcmitype/"/>
    <ds:schemaRef ds:uri="http://schemas.microsoft.com/office/2006/documentManagement/types"/>
    <ds:schemaRef ds:uri="http://purl.org/dc/terms/"/>
    <ds:schemaRef ds:uri="0408fcbc-2e10-4461-bee0-724c01b46ae9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32199</TotalTime>
  <Words>93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Se está generando impulso para una mejora significativa en cada prioridad de implementación y, en general, en cómo usamos la evidencia para abordar los retos sociales </vt:lpstr>
      <vt:lpstr>Nuestro Consejo de Implementación cuenta ahora con 76 aliados organizacionales, provenientes de 18 países en todas partes del mundo y de muchos organismos globales y regionales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