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4778-1D28-1399-F49C-A864F1CD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Nuestro Consejo de Implementación cuenta ahora con 76 aliados organizacionales, provenientes de 18 países en todas partes del mundo y de muchos organismos globales y regionales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A2E39-9D86-92BF-9210-B88314C30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AE933B26-ABC4-4535-B3D5-758F5870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22" y="1281404"/>
            <a:ext cx="9093604" cy="49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104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599eec1d-e27c-4128-92a4-19001b8afe14"/>
    <ds:schemaRef ds:uri="http://schemas.microsoft.com/office/infopath/2007/PartnerControls"/>
    <ds:schemaRef ds:uri="0408fcbc-2e10-4461-bee0-724c01b46a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32199</TotalTime>
  <Words>28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Nuestro Consejo de Implementación cuenta ahora con 76 aliados organizacionales, provenientes de 18 países en todas partes del mundo y de muchos organismos globales y regionales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