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noProof="0" dirty="0"/>
            <a:t>Ajudar cidadãos a julgar o que outros estão afirmando</a:t>
          </a:r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/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/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sz="1800" noProof="0" dirty="0">
              <a:latin typeface="Arial" panose="020B0604020202020204" pitchFamily="34" charset="0"/>
              <a:cs typeface="Arial" panose="020B0604020202020204" pitchFamily="34" charset="0"/>
            </a:rPr>
            <a:t>Disponibilizar evidências aos cidadãos quando estão 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pt-BR" sz="1800" noProof="0" dirty="0">
              <a:latin typeface="Arial" panose="020B0604020202020204" pitchFamily="34" charset="0"/>
              <a:cs typeface="Arial" panose="020B0604020202020204" pitchFamily="34" charset="0"/>
            </a:rPr>
            <a:t>fazendo escolhas</a:t>
          </a:r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/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/>
        </a:p>
      </dgm:t>
    </dgm:pt>
    <dgm:pt modelId="{1CD99F2F-0960-3D4D-B094-404DE0BBB3DE}">
      <dgm:prSet phldrT="[Text]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noProof="0" dirty="0">
              <a:latin typeface="Arial" panose="020B0604020202020204" pitchFamily="34" charset="0"/>
              <a:cs typeface="Arial" panose="020B0604020202020204" pitchFamily="34" charset="0"/>
            </a:rPr>
            <a:t>Tornar as escolhas baseadas em evidências na opção fácil ou padrão</a:t>
          </a:r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/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/>
        </a:p>
      </dgm:t>
    </dgm:pt>
    <dgm:pt modelId="{42189397-588A-9F4F-B8EB-31073C825B52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pt-BR" noProof="0" dirty="0">
              <a:latin typeface="Arial" panose="020B0604020202020204" pitchFamily="34" charset="0"/>
              <a:cs typeface="Arial" panose="020B0604020202020204" pitchFamily="34" charset="0"/>
            </a:rPr>
            <a:t>Envolver os cidadãos em fazer perguntas e respondê-las</a:t>
          </a: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/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/>
        </a:p>
      </dgm:t>
    </dgm:pt>
    <dgm:pt modelId="{5F92808A-ACD2-D240-95EE-1A9D580C571D}">
      <dgm:prSet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pt-BR" b="0" i="0" u="none" strike="noStrike" cap="none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Dar aos cidadãos um papel maior nas transformações em grandes sistemas </a:t>
          </a: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/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/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X="106926" custScaleY="163828" custLinFactNeighborX="0" custLinFactNeighborY="1419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 custLinFactNeighborX="0" custLinFactNeighborY="47954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 custLinFactNeighborY="3444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 custLinFactNeighborX="0" custLinFactNeighborY="918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0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/>
            <a:t>Ajudar cidadãos a julgar o que outros estão afirmando</a:t>
          </a:r>
        </a:p>
      </dsp:txBody>
      <dsp:txXfrm>
        <a:off x="0" y="1901901"/>
        <a:ext cx="1914727" cy="1901901"/>
      </dsp:txXfrm>
    </dsp:sp>
    <dsp:sp modelId="{48CFAE1C-EE08-9745-AAB1-8F2BDD8D607E}">
      <dsp:nvSpPr>
        <dsp:cNvPr id="0" name=""/>
        <dsp:cNvSpPr/>
      </dsp:nvSpPr>
      <dsp:spPr>
        <a:xfrm>
          <a:off x="165697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72169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Disponibilizar evidências aos cidadãos quando estão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fazendo escolhas</a:t>
          </a:r>
        </a:p>
      </dsp:txBody>
      <dsp:txXfrm>
        <a:off x="1972169" y="1901901"/>
        <a:ext cx="1914727" cy="1901901"/>
      </dsp:txXfrm>
    </dsp:sp>
    <dsp:sp modelId="{81AAE8B2-1131-8740-B916-EB7D76B8B277}">
      <dsp:nvSpPr>
        <dsp:cNvPr id="0" name=""/>
        <dsp:cNvSpPr/>
      </dsp:nvSpPr>
      <dsp:spPr>
        <a:xfrm>
          <a:off x="213786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394433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Envolver os cidadãos em fazer perguntas e respondê-las</a:t>
          </a:r>
        </a:p>
      </dsp:txBody>
      <dsp:txXfrm>
        <a:off x="3944338" y="1901901"/>
        <a:ext cx="1914727" cy="1901901"/>
      </dsp:txXfrm>
    </dsp:sp>
    <dsp:sp modelId="{5AE55B68-D557-364E-83A1-80265A2626CE}">
      <dsp:nvSpPr>
        <dsp:cNvPr id="0" name=""/>
        <dsp:cNvSpPr/>
      </dsp:nvSpPr>
      <dsp:spPr>
        <a:xfrm>
          <a:off x="4110036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5916508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pt-BR" sz="1800" kern="1200" noProof="0" dirty="0">
              <a:latin typeface="Arial" panose="020B0604020202020204" pitchFamily="34" charset="0"/>
              <a:cs typeface="Arial" panose="020B0604020202020204" pitchFamily="34" charset="0"/>
            </a:rPr>
            <a:t>Tornar as escolhas baseadas em evidências na opção fácil ou padrão</a:t>
          </a:r>
        </a:p>
      </dsp:txBody>
      <dsp:txXfrm>
        <a:off x="5916508" y="1901901"/>
        <a:ext cx="1914727" cy="1901901"/>
      </dsp:txXfrm>
    </dsp:sp>
    <dsp:sp modelId="{CE2A7121-AB32-8741-BD3A-B8104E386653}">
      <dsp:nvSpPr>
        <dsp:cNvPr id="0" name=""/>
        <dsp:cNvSpPr/>
      </dsp:nvSpPr>
      <dsp:spPr>
        <a:xfrm>
          <a:off x="6082205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888677" y="0"/>
          <a:ext cx="1914727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pt-BR" sz="1800" b="0" i="0" u="none" strike="noStrike" kern="1200" cap="none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Dar aos cidadãos um papel maior nas transformações em grandes sistemas </a:t>
          </a:r>
        </a:p>
      </dsp:txBody>
      <dsp:txXfrm>
        <a:off x="7888677" y="1901901"/>
        <a:ext cx="1914727" cy="1901901"/>
      </dsp:txXfrm>
    </dsp:sp>
    <dsp:sp modelId="{5C86C741-7168-A54C-BEE7-35A3714282DA}">
      <dsp:nvSpPr>
        <dsp:cNvPr id="0" name=""/>
        <dsp:cNvSpPr/>
      </dsp:nvSpPr>
      <dsp:spPr>
        <a:xfrm>
          <a:off x="8054374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79803" y="3586308"/>
          <a:ext cx="9643797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pt-BR" dirty="0"/>
              <a:t>Maneiras de </a:t>
            </a:r>
            <a:r>
              <a:rPr lang="pt-BR" dirty="0">
                <a:latin typeface="Arial"/>
                <a:cs typeface="Arial" panose="020B0604020202020204" pitchFamily="34" charset="0"/>
                <a:sym typeface="Arial"/>
              </a:rPr>
              <a:t>colocar as evidências no centro da vida cotidiana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914469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1499156" y="5284176"/>
            <a:ext cx="9496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Desenvolver relações de confiança entre cidadãos, produtores de evidências e intermediários de evidências</a:t>
            </a:r>
          </a:p>
          <a:p>
            <a:r>
              <a:rPr lang="pt-BR" sz="1500" dirty="0"/>
              <a:t>Abordar a equidade, a diversidade e a inclusão </a:t>
            </a:r>
          </a:p>
        </p:txBody>
      </p:sp>
    </p:spTree>
    <p:extLst>
      <p:ext uri="{BB962C8B-B14F-4D97-AF65-F5344CB8AC3E}">
        <p14:creationId xmlns:p14="http://schemas.microsoft.com/office/powerpoint/2010/main" val="1124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99eec1d-e27c-4128-92a4-19001b8afe14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81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Maneiras de colocar as evidências no centro da vida cotidiana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