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45" r:id="rId4"/>
    <p:sldMasterId id="2147483709" r:id="rId5"/>
    <p:sldMasterId id="2147483728" r:id="rId6"/>
  </p:sldMasterIdLst>
  <p:notesMasterIdLst>
    <p:notesMasterId r:id="rId8"/>
  </p:notesMasterIdLst>
  <p:handoutMasterIdLst>
    <p:handoutMasterId r:id="rId9"/>
  </p:handoutMasterIdLst>
  <p:sldIdLst>
    <p:sldId id="1232" r:id="rId7"/>
  </p:sldIdLst>
  <p:sldSz cx="12192000" cy="6858000"/>
  <p:notesSz cx="6858000" cy="9144000"/>
  <p:defaultTextStyle>
    <a:defPPr>
      <a:defRPr lang="en-US"/>
    </a:defPPr>
    <a:lvl1pPr marL="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60958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8493001-9B46-2F77-9181-CEFB1675126B}" name="Holden, Sarah" initials="SH" userId="S::holdes2@mcmaster.ca::40bb78e9-b0fd-417b-80ec-5d80356bc1f3" providerId="AD"/>
  <p188:author id="{1731F4CA-DA41-DB33-0453-A5D342AEF581}" name="Moat, Kaelan" initials="MK" userId="S::moatka@mcmaster.ca::af547b69-aae8-4b3f-89b1-3f6fb8ca196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156"/>
    <a:srgbClr val="FF8AD8"/>
    <a:srgbClr val="254776"/>
    <a:srgbClr val="3F4349"/>
    <a:srgbClr val="FEC057"/>
    <a:srgbClr val="0000FF"/>
    <a:srgbClr val="4F81BD"/>
    <a:srgbClr val="71ADBF"/>
    <a:srgbClr val="6F8DC0"/>
    <a:srgbClr val="7088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62" autoAdjust="0"/>
    <p:restoredTop sz="95102" autoAdjust="0"/>
  </p:normalViewPr>
  <p:slideViewPr>
    <p:cSldViewPr snapToGrid="0" snapToObjects="1">
      <p:cViewPr varScale="1">
        <p:scale>
          <a:sx n="122" d="100"/>
          <a:sy n="122" d="100"/>
        </p:scale>
        <p:origin x="1360" y="184"/>
      </p:cViewPr>
      <p:guideLst>
        <p:guide orient="horz" pos="2137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848606-A354-3046-AC32-BF239DF7296F}" type="doc">
      <dgm:prSet loTypeId="urn:microsoft.com/office/officeart/2005/8/layout/vList3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50FA00F-DEEF-454D-8E8A-E70B72363806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GB"/>
            <a:t>Os parceiros estão se reunindo para </a:t>
          </a:r>
          <a:r>
            <a:rPr lang="en-GB" b="1"/>
            <a:t>aprender uns com os outros</a:t>
          </a:r>
          <a:r>
            <a:rPr lang="en-GB"/>
            <a:t> (p. ex., série de </a:t>
          </a:r>
          <a:r>
            <a:rPr lang="en-GB" i="1"/>
            <a:t>webinars</a:t>
          </a:r>
          <a:r>
            <a:rPr lang="en-GB"/>
            <a:t> da Cochrane-GCESC-WHO EVIPNet; espaço sendo cocriado para discussões sobre direitos e saberes indígenas)</a:t>
          </a:r>
        </a:p>
      </dgm:t>
    </dgm:pt>
    <dgm:pt modelId="{6C1982ED-8C26-4845-8076-7CED6D9526ED}" type="parTrans" cxnId="{F0E0AE4A-D832-EB4B-90E9-89EAA51FFADF}">
      <dgm:prSet/>
      <dgm:spPr/>
      <dgm:t>
        <a:bodyPr/>
        <a:lstStyle/>
        <a:p>
          <a:endParaRPr lang="en-US"/>
        </a:p>
      </dgm:t>
    </dgm:pt>
    <dgm:pt modelId="{3FD56238-79C6-0446-9D06-79A216E3822E}" type="sibTrans" cxnId="{F0E0AE4A-D832-EB4B-90E9-89EAA51FFADF}">
      <dgm:prSet/>
      <dgm:spPr/>
      <dgm:t>
        <a:bodyPr/>
        <a:lstStyle/>
        <a:p>
          <a:endParaRPr lang="en-US"/>
        </a:p>
      </dgm:t>
    </dgm:pt>
    <dgm:pt modelId="{29D44A42-6502-E945-A8F6-CD83883C4C18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noProof="0" dirty="0"/>
            <a:t>Maior reconhecimento de que os cidadãos estão sendo bombardeados com informações, informações falsas e desinformação, e um maior compromisso em encontrar maneiras efetivas de </a:t>
          </a:r>
          <a:r>
            <a:rPr lang="pt-BR" b="1" noProof="0" dirty="0"/>
            <a:t>combater a informação falsa/desinformação</a:t>
          </a:r>
        </a:p>
      </dgm:t>
    </dgm:pt>
    <dgm:pt modelId="{481A9036-5F05-594B-A8A6-0FC9F4503467}" type="parTrans" cxnId="{02CEF0F4-692A-614D-86FD-DC56A99433FE}">
      <dgm:prSet/>
      <dgm:spPr/>
      <dgm:t>
        <a:bodyPr/>
        <a:lstStyle/>
        <a:p>
          <a:endParaRPr lang="en-US"/>
        </a:p>
      </dgm:t>
    </dgm:pt>
    <dgm:pt modelId="{AD951BB3-7351-F34B-BB72-A93557024109}" type="sibTrans" cxnId="{02CEF0F4-692A-614D-86FD-DC56A99433FE}">
      <dgm:prSet/>
      <dgm:spPr/>
      <dgm:t>
        <a:bodyPr/>
        <a:lstStyle/>
        <a:p>
          <a:endParaRPr lang="en-US"/>
        </a:p>
      </dgm:t>
    </dgm:pt>
    <dgm:pt modelId="{8170C1FF-7B2A-4345-9051-933100896835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pt-BR" noProof="0" dirty="0"/>
            <a:t>Maior valorização das </a:t>
          </a:r>
          <a:r>
            <a:rPr lang="pt-BR" b="1" noProof="0" dirty="0"/>
            <a:t>fortes turbulências e</a:t>
          </a:r>
          <a:r>
            <a:rPr lang="pt-BR" noProof="0" dirty="0"/>
            <a:t> da </a:t>
          </a:r>
          <a:r>
            <a:rPr lang="pt-BR" b="1" noProof="0" dirty="0"/>
            <a:t>necessidade de "dar as mãos"</a:t>
          </a:r>
          <a:r>
            <a:rPr lang="pt-BR" noProof="0" dirty="0"/>
            <a:t> para fazer progressos em relação a essas turbulências</a:t>
          </a:r>
        </a:p>
      </dgm:t>
    </dgm:pt>
    <dgm:pt modelId="{04F32FD4-575E-0F4D-A3E8-52F76483D021}" type="parTrans" cxnId="{454E6316-F4B8-6A49-836C-C71B64FD1406}">
      <dgm:prSet/>
      <dgm:spPr/>
      <dgm:t>
        <a:bodyPr/>
        <a:lstStyle/>
        <a:p>
          <a:endParaRPr lang="en-US"/>
        </a:p>
      </dgm:t>
    </dgm:pt>
    <dgm:pt modelId="{32354F6E-42B0-A543-A2F6-050D68123648}" type="sibTrans" cxnId="{454E6316-F4B8-6A49-836C-C71B64FD1406}">
      <dgm:prSet/>
      <dgm:spPr/>
      <dgm:t>
        <a:bodyPr/>
        <a:lstStyle/>
        <a:p>
          <a:endParaRPr lang="en-US"/>
        </a:p>
      </dgm:t>
    </dgm:pt>
    <dgm:pt modelId="{2EBD9258-9898-0642-B113-ED90C81A451A}">
      <dgm:prSet/>
      <dgm:spPr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>
          <a:noFill/>
        </a:ln>
      </dgm:spPr>
      <dgm:t>
        <a:bodyPr/>
        <a:lstStyle/>
        <a:p>
          <a:pPr algn="l"/>
          <a:r>
            <a:rPr lang="en-GB" dirty="0" err="1"/>
            <a:t>Maior</a:t>
          </a:r>
          <a:r>
            <a:rPr lang="en-GB" dirty="0"/>
            <a:t> </a:t>
          </a:r>
          <a:r>
            <a:rPr lang="en-GB" dirty="0" err="1"/>
            <a:t>reconhecimento</a:t>
          </a:r>
          <a:r>
            <a:rPr lang="en-GB" dirty="0"/>
            <a:t> de que </a:t>
          </a:r>
          <a:r>
            <a:rPr lang="en-GB" dirty="0" err="1"/>
            <a:t>precisamos</a:t>
          </a:r>
          <a:r>
            <a:rPr lang="en-GB" dirty="0"/>
            <a:t> </a:t>
          </a:r>
          <a:r>
            <a:rPr lang="en-GB" dirty="0" err="1"/>
            <a:t>adotar</a:t>
          </a:r>
          <a:r>
            <a:rPr lang="en-GB" dirty="0"/>
            <a:t> </a:t>
          </a:r>
          <a:r>
            <a:rPr lang="en-GB" dirty="0" err="1"/>
            <a:t>uma</a:t>
          </a:r>
          <a:r>
            <a:rPr lang="en-GB" dirty="0"/>
            <a:t> </a:t>
          </a:r>
          <a:r>
            <a:rPr lang="en-GB" b="1" dirty="0" err="1"/>
            <a:t>orientação</a:t>
          </a:r>
          <a:r>
            <a:rPr lang="en-GB" b="1" dirty="0"/>
            <a:t> de </a:t>
          </a:r>
          <a:r>
            <a:rPr lang="en-GB" b="1" dirty="0" err="1"/>
            <a:t>impacto</a:t>
          </a:r>
          <a:r>
            <a:rPr lang="en-GB" b="1" dirty="0"/>
            <a:t> </a:t>
          </a:r>
          <a:r>
            <a:rPr lang="en-GB" b="1" dirty="0" err="1"/>
            <a:t>coletivo</a:t>
          </a:r>
          <a:endParaRPr lang="en-GB" b="1" dirty="0"/>
        </a:p>
      </dgm:t>
    </dgm:pt>
    <dgm:pt modelId="{3838E67A-3B38-7B45-94DA-17CD9E29B7E7}" type="parTrans" cxnId="{6CCAE360-E89F-4A45-90FB-F4666C63157D}">
      <dgm:prSet/>
      <dgm:spPr/>
      <dgm:t>
        <a:bodyPr/>
        <a:lstStyle/>
        <a:p>
          <a:endParaRPr lang="en-US"/>
        </a:p>
      </dgm:t>
    </dgm:pt>
    <dgm:pt modelId="{C79B4210-3AF6-B143-B2A3-376C53630CB8}" type="sibTrans" cxnId="{6CCAE360-E89F-4A45-90FB-F4666C63157D}">
      <dgm:prSet/>
      <dgm:spPr/>
      <dgm:t>
        <a:bodyPr/>
        <a:lstStyle/>
        <a:p>
          <a:endParaRPr lang="en-US"/>
        </a:p>
      </dgm:t>
    </dgm:pt>
    <dgm:pt modelId="{B5211A48-6A12-DE49-A379-99296A6DFF4E}" type="pres">
      <dgm:prSet presAssocID="{02848606-A354-3046-AC32-BF239DF7296F}" presName="linearFlow" presStyleCnt="0">
        <dgm:presLayoutVars>
          <dgm:dir/>
          <dgm:resizeHandles val="exact"/>
        </dgm:presLayoutVars>
      </dgm:prSet>
      <dgm:spPr/>
    </dgm:pt>
    <dgm:pt modelId="{4A7E6C87-85BF-BC43-9DB5-D2BE7AA00FD4}" type="pres">
      <dgm:prSet presAssocID="{C50FA00F-DEEF-454D-8E8A-E70B72363806}" presName="composite" presStyleCnt="0"/>
      <dgm:spPr/>
    </dgm:pt>
    <dgm:pt modelId="{5947CBB8-3B85-E844-AA68-EDBECFA0475E}" type="pres">
      <dgm:prSet presAssocID="{C50FA00F-DEEF-454D-8E8A-E70B72363806}" presName="imgShp" presStyleLbl="fgImgPlace1" presStyleIdx="0" presStyleCnt="4"/>
      <dgm:spPr/>
    </dgm:pt>
    <dgm:pt modelId="{D5FE32E7-3731-474D-89B3-B7D08D949BE8}" type="pres">
      <dgm:prSet presAssocID="{C50FA00F-DEEF-454D-8E8A-E70B72363806}" presName="txShp" presStyleLbl="node1" presStyleIdx="0" presStyleCnt="4">
        <dgm:presLayoutVars>
          <dgm:bulletEnabled val="1"/>
        </dgm:presLayoutVars>
      </dgm:prSet>
      <dgm:spPr/>
    </dgm:pt>
    <dgm:pt modelId="{4CAF7BFE-CCD4-254A-9CFD-2240E12105EC}" type="pres">
      <dgm:prSet presAssocID="{3FD56238-79C6-0446-9D06-79A216E3822E}" presName="spacing" presStyleCnt="0"/>
      <dgm:spPr/>
    </dgm:pt>
    <dgm:pt modelId="{66A16DE5-F134-E44F-81A5-B4D69C23FFFE}" type="pres">
      <dgm:prSet presAssocID="{29D44A42-6502-E945-A8F6-CD83883C4C18}" presName="composite" presStyleCnt="0"/>
      <dgm:spPr/>
    </dgm:pt>
    <dgm:pt modelId="{724F811E-72CA-1545-8D21-98C6A51747BF}" type="pres">
      <dgm:prSet presAssocID="{29D44A42-6502-E945-A8F6-CD83883C4C18}" presName="imgShp" presStyleLbl="fgImgPlace1" presStyleIdx="1" presStyleCnt="4"/>
      <dgm:spPr/>
    </dgm:pt>
    <dgm:pt modelId="{25D0ABC9-2540-904D-B0DC-BD48F97227C7}" type="pres">
      <dgm:prSet presAssocID="{29D44A42-6502-E945-A8F6-CD83883C4C18}" presName="txShp" presStyleLbl="node1" presStyleIdx="1" presStyleCnt="4">
        <dgm:presLayoutVars>
          <dgm:bulletEnabled val="1"/>
        </dgm:presLayoutVars>
      </dgm:prSet>
      <dgm:spPr/>
    </dgm:pt>
    <dgm:pt modelId="{05D2E3CD-62BB-0042-B6EC-19D42EE3B1E5}" type="pres">
      <dgm:prSet presAssocID="{AD951BB3-7351-F34B-BB72-A93557024109}" presName="spacing" presStyleCnt="0"/>
      <dgm:spPr/>
    </dgm:pt>
    <dgm:pt modelId="{D74004D8-E80A-4544-8693-3CF816683DDB}" type="pres">
      <dgm:prSet presAssocID="{8170C1FF-7B2A-4345-9051-933100896835}" presName="composite" presStyleCnt="0"/>
      <dgm:spPr/>
    </dgm:pt>
    <dgm:pt modelId="{F9FA9EB9-B3DF-3546-87C9-769E6838A9C2}" type="pres">
      <dgm:prSet presAssocID="{8170C1FF-7B2A-4345-9051-933100896835}" presName="imgShp" presStyleLbl="fgImgPlace1" presStyleIdx="2" presStyleCnt="4"/>
      <dgm:spPr/>
    </dgm:pt>
    <dgm:pt modelId="{9D9A06DE-A313-814E-B94B-63266BCC2C09}" type="pres">
      <dgm:prSet presAssocID="{8170C1FF-7B2A-4345-9051-933100896835}" presName="txShp" presStyleLbl="node1" presStyleIdx="2" presStyleCnt="4">
        <dgm:presLayoutVars>
          <dgm:bulletEnabled val="1"/>
        </dgm:presLayoutVars>
      </dgm:prSet>
      <dgm:spPr/>
    </dgm:pt>
    <dgm:pt modelId="{233F3750-AA1F-0142-A7B3-0ABF5F7F6254}" type="pres">
      <dgm:prSet presAssocID="{32354F6E-42B0-A543-A2F6-050D68123648}" presName="spacing" presStyleCnt="0"/>
      <dgm:spPr/>
    </dgm:pt>
    <dgm:pt modelId="{15F5D3D7-FB71-944C-9CD4-12644DB3F6BF}" type="pres">
      <dgm:prSet presAssocID="{2EBD9258-9898-0642-B113-ED90C81A451A}" presName="composite" presStyleCnt="0"/>
      <dgm:spPr/>
    </dgm:pt>
    <dgm:pt modelId="{3A41F6CA-86C4-8F41-B483-111157E1DD57}" type="pres">
      <dgm:prSet presAssocID="{2EBD9258-9898-0642-B113-ED90C81A451A}" presName="imgShp" presStyleLbl="fgImgPlace1" presStyleIdx="3" presStyleCnt="4"/>
      <dgm:spPr/>
    </dgm:pt>
    <dgm:pt modelId="{C6446ADE-51DC-FB4D-8A93-107F787A3B24}" type="pres">
      <dgm:prSet presAssocID="{2EBD9258-9898-0642-B113-ED90C81A451A}" presName="txShp" presStyleLbl="node1" presStyleIdx="3" presStyleCnt="4">
        <dgm:presLayoutVars>
          <dgm:bulletEnabled val="1"/>
        </dgm:presLayoutVars>
      </dgm:prSet>
      <dgm:spPr/>
    </dgm:pt>
  </dgm:ptLst>
  <dgm:cxnLst>
    <dgm:cxn modelId="{196FD60B-683E-F547-9937-232AACDDA7D8}" type="presOf" srcId="{C50FA00F-DEEF-454D-8E8A-E70B72363806}" destId="{D5FE32E7-3731-474D-89B3-B7D08D949BE8}" srcOrd="0" destOrd="0" presId="urn:microsoft.com/office/officeart/2005/8/layout/vList3"/>
    <dgm:cxn modelId="{4465DC0E-339F-734D-9A75-C09E41601688}" type="presOf" srcId="{8170C1FF-7B2A-4345-9051-933100896835}" destId="{9D9A06DE-A313-814E-B94B-63266BCC2C09}" srcOrd="0" destOrd="0" presId="urn:microsoft.com/office/officeart/2005/8/layout/vList3"/>
    <dgm:cxn modelId="{454E6316-F4B8-6A49-836C-C71B64FD1406}" srcId="{02848606-A354-3046-AC32-BF239DF7296F}" destId="{8170C1FF-7B2A-4345-9051-933100896835}" srcOrd="2" destOrd="0" parTransId="{04F32FD4-575E-0F4D-A3E8-52F76483D021}" sibTransId="{32354F6E-42B0-A543-A2F6-050D68123648}"/>
    <dgm:cxn modelId="{FB3E8320-2A6F-F647-B55C-4A3669011433}" type="presOf" srcId="{29D44A42-6502-E945-A8F6-CD83883C4C18}" destId="{25D0ABC9-2540-904D-B0DC-BD48F97227C7}" srcOrd="0" destOrd="0" presId="urn:microsoft.com/office/officeart/2005/8/layout/vList3"/>
    <dgm:cxn modelId="{F0E0AE4A-D832-EB4B-90E9-89EAA51FFADF}" srcId="{02848606-A354-3046-AC32-BF239DF7296F}" destId="{C50FA00F-DEEF-454D-8E8A-E70B72363806}" srcOrd="0" destOrd="0" parTransId="{6C1982ED-8C26-4845-8076-7CED6D9526ED}" sibTransId="{3FD56238-79C6-0446-9D06-79A216E3822E}"/>
    <dgm:cxn modelId="{6CCAE360-E89F-4A45-90FB-F4666C63157D}" srcId="{02848606-A354-3046-AC32-BF239DF7296F}" destId="{2EBD9258-9898-0642-B113-ED90C81A451A}" srcOrd="3" destOrd="0" parTransId="{3838E67A-3B38-7B45-94DA-17CD9E29B7E7}" sibTransId="{C79B4210-3AF6-B143-B2A3-376C53630CB8}"/>
    <dgm:cxn modelId="{8D85307E-E007-9E42-B685-EE51E34E068A}" type="presOf" srcId="{2EBD9258-9898-0642-B113-ED90C81A451A}" destId="{C6446ADE-51DC-FB4D-8A93-107F787A3B24}" srcOrd="0" destOrd="0" presId="urn:microsoft.com/office/officeart/2005/8/layout/vList3"/>
    <dgm:cxn modelId="{3C2DB4A9-4EA0-064B-AC11-07EA402CBD11}" type="presOf" srcId="{02848606-A354-3046-AC32-BF239DF7296F}" destId="{B5211A48-6A12-DE49-A379-99296A6DFF4E}" srcOrd="0" destOrd="0" presId="urn:microsoft.com/office/officeart/2005/8/layout/vList3"/>
    <dgm:cxn modelId="{02CEF0F4-692A-614D-86FD-DC56A99433FE}" srcId="{02848606-A354-3046-AC32-BF239DF7296F}" destId="{29D44A42-6502-E945-A8F6-CD83883C4C18}" srcOrd="1" destOrd="0" parTransId="{481A9036-5F05-594B-A8A6-0FC9F4503467}" sibTransId="{AD951BB3-7351-F34B-BB72-A93557024109}"/>
    <dgm:cxn modelId="{BD1C8996-3DC5-6841-9C78-3F54E57853BE}" type="presParOf" srcId="{B5211A48-6A12-DE49-A379-99296A6DFF4E}" destId="{4A7E6C87-85BF-BC43-9DB5-D2BE7AA00FD4}" srcOrd="0" destOrd="0" presId="urn:microsoft.com/office/officeart/2005/8/layout/vList3"/>
    <dgm:cxn modelId="{DE03DB47-9BA7-0A46-B83D-C4C1FF2E7E81}" type="presParOf" srcId="{4A7E6C87-85BF-BC43-9DB5-D2BE7AA00FD4}" destId="{5947CBB8-3B85-E844-AA68-EDBECFA0475E}" srcOrd="0" destOrd="0" presId="urn:microsoft.com/office/officeart/2005/8/layout/vList3"/>
    <dgm:cxn modelId="{8677C77D-A389-5F4A-A982-C20598B8F8DB}" type="presParOf" srcId="{4A7E6C87-85BF-BC43-9DB5-D2BE7AA00FD4}" destId="{D5FE32E7-3731-474D-89B3-B7D08D949BE8}" srcOrd="1" destOrd="0" presId="urn:microsoft.com/office/officeart/2005/8/layout/vList3"/>
    <dgm:cxn modelId="{03C5D01E-BD06-4D45-9FF9-BF7F84D5AAF3}" type="presParOf" srcId="{B5211A48-6A12-DE49-A379-99296A6DFF4E}" destId="{4CAF7BFE-CCD4-254A-9CFD-2240E12105EC}" srcOrd="1" destOrd="0" presId="urn:microsoft.com/office/officeart/2005/8/layout/vList3"/>
    <dgm:cxn modelId="{5EB4E887-1BDC-9D43-BBFD-70C5F0C3BEBF}" type="presParOf" srcId="{B5211A48-6A12-DE49-A379-99296A6DFF4E}" destId="{66A16DE5-F134-E44F-81A5-B4D69C23FFFE}" srcOrd="2" destOrd="0" presId="urn:microsoft.com/office/officeart/2005/8/layout/vList3"/>
    <dgm:cxn modelId="{9CFC6E68-94CA-3548-9225-4A588C4CCCEE}" type="presParOf" srcId="{66A16DE5-F134-E44F-81A5-B4D69C23FFFE}" destId="{724F811E-72CA-1545-8D21-98C6A51747BF}" srcOrd="0" destOrd="0" presId="urn:microsoft.com/office/officeart/2005/8/layout/vList3"/>
    <dgm:cxn modelId="{7F3036AF-A8B0-D648-879B-E6CFD9024D16}" type="presParOf" srcId="{66A16DE5-F134-E44F-81A5-B4D69C23FFFE}" destId="{25D0ABC9-2540-904D-B0DC-BD48F97227C7}" srcOrd="1" destOrd="0" presId="urn:microsoft.com/office/officeart/2005/8/layout/vList3"/>
    <dgm:cxn modelId="{9A3C2B1E-2CC1-C144-87AC-E84DEFDA516F}" type="presParOf" srcId="{B5211A48-6A12-DE49-A379-99296A6DFF4E}" destId="{05D2E3CD-62BB-0042-B6EC-19D42EE3B1E5}" srcOrd="3" destOrd="0" presId="urn:microsoft.com/office/officeart/2005/8/layout/vList3"/>
    <dgm:cxn modelId="{5DE1E591-F214-514C-AD68-B314D9010AA4}" type="presParOf" srcId="{B5211A48-6A12-DE49-A379-99296A6DFF4E}" destId="{D74004D8-E80A-4544-8693-3CF816683DDB}" srcOrd="4" destOrd="0" presId="urn:microsoft.com/office/officeart/2005/8/layout/vList3"/>
    <dgm:cxn modelId="{294885A0-3E3A-324C-941C-7424E35D678E}" type="presParOf" srcId="{D74004D8-E80A-4544-8693-3CF816683DDB}" destId="{F9FA9EB9-B3DF-3546-87C9-769E6838A9C2}" srcOrd="0" destOrd="0" presId="urn:microsoft.com/office/officeart/2005/8/layout/vList3"/>
    <dgm:cxn modelId="{256BBB00-8BC1-C545-8CFD-61D66133A78B}" type="presParOf" srcId="{D74004D8-E80A-4544-8693-3CF816683DDB}" destId="{9D9A06DE-A313-814E-B94B-63266BCC2C09}" srcOrd="1" destOrd="0" presId="urn:microsoft.com/office/officeart/2005/8/layout/vList3"/>
    <dgm:cxn modelId="{F3F38836-60A9-2944-B0F8-025909978E49}" type="presParOf" srcId="{B5211A48-6A12-DE49-A379-99296A6DFF4E}" destId="{233F3750-AA1F-0142-A7B3-0ABF5F7F6254}" srcOrd="5" destOrd="0" presId="urn:microsoft.com/office/officeart/2005/8/layout/vList3"/>
    <dgm:cxn modelId="{423DFE81-4761-9F4B-BB37-610D8B9092D1}" type="presParOf" srcId="{B5211A48-6A12-DE49-A379-99296A6DFF4E}" destId="{15F5D3D7-FB71-944C-9CD4-12644DB3F6BF}" srcOrd="6" destOrd="0" presId="urn:microsoft.com/office/officeart/2005/8/layout/vList3"/>
    <dgm:cxn modelId="{BFD2E66A-C4FB-DF4A-A6D9-2DFBA2E40C98}" type="presParOf" srcId="{15F5D3D7-FB71-944C-9CD4-12644DB3F6BF}" destId="{3A41F6CA-86C4-8F41-B483-111157E1DD57}" srcOrd="0" destOrd="0" presId="urn:microsoft.com/office/officeart/2005/8/layout/vList3"/>
    <dgm:cxn modelId="{F0A08639-3448-EB49-87F1-E00CEB5C3354}" type="presParOf" srcId="{15F5D3D7-FB71-944C-9CD4-12644DB3F6BF}" destId="{C6446ADE-51DC-FB4D-8A93-107F787A3B24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FE32E7-3731-474D-89B3-B7D08D949BE8}">
      <dsp:nvSpPr>
        <dsp:cNvPr id="0" name=""/>
        <dsp:cNvSpPr/>
      </dsp:nvSpPr>
      <dsp:spPr>
        <a:xfrm rot="10800000">
          <a:off x="2335406" y="1833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Os parceiros estão se reunindo para </a:t>
          </a:r>
          <a:r>
            <a:rPr lang="en-GB" sz="1600" b="1" kern="1200"/>
            <a:t>aprender uns com os outros</a:t>
          </a:r>
          <a:r>
            <a:rPr lang="en-GB" sz="1600" kern="1200"/>
            <a:t> (p. ex., série de </a:t>
          </a:r>
          <a:r>
            <a:rPr lang="en-GB" sz="1600" i="1" kern="1200"/>
            <a:t>webinars</a:t>
          </a:r>
          <a:r>
            <a:rPr lang="en-GB" sz="1600" kern="1200"/>
            <a:t> da Cochrane-GCESC-WHO EVIPNet; espaço sendo cocriado para discussões sobre direitos e saberes indígenas)</a:t>
          </a:r>
        </a:p>
      </dsp:txBody>
      <dsp:txXfrm rot="10800000">
        <a:off x="2576488" y="1833"/>
        <a:ext cx="8073696" cy="964329"/>
      </dsp:txXfrm>
    </dsp:sp>
    <dsp:sp modelId="{5947CBB8-3B85-E844-AA68-EDBECFA0475E}">
      <dsp:nvSpPr>
        <dsp:cNvPr id="0" name=""/>
        <dsp:cNvSpPr/>
      </dsp:nvSpPr>
      <dsp:spPr>
        <a:xfrm>
          <a:off x="1853241" y="1833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D0ABC9-2540-904D-B0DC-BD48F97227C7}">
      <dsp:nvSpPr>
        <dsp:cNvPr id="0" name=""/>
        <dsp:cNvSpPr/>
      </dsp:nvSpPr>
      <dsp:spPr>
        <a:xfrm rot="10800000">
          <a:off x="2335406" y="1234766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Maior reconhecimento de que os cidadãos estão sendo bombardeados com informações, informações falsas e desinformação, e um maior compromisso em encontrar maneiras efetivas de </a:t>
          </a:r>
          <a:r>
            <a:rPr lang="pt-BR" sz="1600" b="1" kern="1200" noProof="0" dirty="0"/>
            <a:t>combater a informação falsa/desinformação</a:t>
          </a:r>
        </a:p>
      </dsp:txBody>
      <dsp:txXfrm rot="10800000">
        <a:off x="2576488" y="1234766"/>
        <a:ext cx="8073696" cy="964329"/>
      </dsp:txXfrm>
    </dsp:sp>
    <dsp:sp modelId="{724F811E-72CA-1545-8D21-98C6A51747BF}">
      <dsp:nvSpPr>
        <dsp:cNvPr id="0" name=""/>
        <dsp:cNvSpPr/>
      </dsp:nvSpPr>
      <dsp:spPr>
        <a:xfrm>
          <a:off x="1853241" y="1234766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9A06DE-A313-814E-B94B-63266BCC2C09}">
      <dsp:nvSpPr>
        <dsp:cNvPr id="0" name=""/>
        <dsp:cNvSpPr/>
      </dsp:nvSpPr>
      <dsp:spPr>
        <a:xfrm rot="10800000">
          <a:off x="2335406" y="2467698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noProof="0" dirty="0"/>
            <a:t>Maior valorização das </a:t>
          </a:r>
          <a:r>
            <a:rPr lang="pt-BR" sz="1600" b="1" kern="1200" noProof="0" dirty="0"/>
            <a:t>fortes turbulências e</a:t>
          </a:r>
          <a:r>
            <a:rPr lang="pt-BR" sz="1600" kern="1200" noProof="0" dirty="0"/>
            <a:t> da </a:t>
          </a:r>
          <a:r>
            <a:rPr lang="pt-BR" sz="1600" b="1" kern="1200" noProof="0" dirty="0"/>
            <a:t>necessidade de "dar as mãos"</a:t>
          </a:r>
          <a:r>
            <a:rPr lang="pt-BR" sz="1600" kern="1200" noProof="0" dirty="0"/>
            <a:t> para fazer progressos em relação a essas turbulências</a:t>
          </a:r>
        </a:p>
      </dsp:txBody>
      <dsp:txXfrm rot="10800000">
        <a:off x="2576488" y="2467698"/>
        <a:ext cx="8073696" cy="964329"/>
      </dsp:txXfrm>
    </dsp:sp>
    <dsp:sp modelId="{F9FA9EB9-B3DF-3546-87C9-769E6838A9C2}">
      <dsp:nvSpPr>
        <dsp:cNvPr id="0" name=""/>
        <dsp:cNvSpPr/>
      </dsp:nvSpPr>
      <dsp:spPr>
        <a:xfrm>
          <a:off x="1853241" y="2467698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446ADE-51DC-FB4D-8A93-107F787A3B24}">
      <dsp:nvSpPr>
        <dsp:cNvPr id="0" name=""/>
        <dsp:cNvSpPr/>
      </dsp:nvSpPr>
      <dsp:spPr>
        <a:xfrm rot="10800000">
          <a:off x="2335406" y="3700631"/>
          <a:ext cx="8314778" cy="964329"/>
        </a:xfrm>
        <a:prstGeom prst="homePlate">
          <a:avLst/>
        </a:prstGeom>
        <a:gradFill flip="none" rotWithShape="0">
          <a:gsLst>
            <a:gs pos="0">
              <a:schemeClr val="accent2">
                <a:alpha val="55000"/>
              </a:schemeClr>
            </a:gs>
            <a:gs pos="100000">
              <a:schemeClr val="bg1"/>
            </a:gs>
          </a:gsLst>
          <a:lin ang="0" scaled="1"/>
          <a:tileRect/>
        </a:gra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5243" tIns="60960" rIns="113792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 err="1"/>
            <a:t>Maior</a:t>
          </a:r>
          <a:r>
            <a:rPr lang="en-GB" sz="1600" kern="1200" dirty="0"/>
            <a:t> </a:t>
          </a:r>
          <a:r>
            <a:rPr lang="en-GB" sz="1600" kern="1200" dirty="0" err="1"/>
            <a:t>reconhecimento</a:t>
          </a:r>
          <a:r>
            <a:rPr lang="en-GB" sz="1600" kern="1200" dirty="0"/>
            <a:t> de que </a:t>
          </a:r>
          <a:r>
            <a:rPr lang="en-GB" sz="1600" kern="1200" dirty="0" err="1"/>
            <a:t>precisamos</a:t>
          </a:r>
          <a:r>
            <a:rPr lang="en-GB" sz="1600" kern="1200" dirty="0"/>
            <a:t> </a:t>
          </a:r>
          <a:r>
            <a:rPr lang="en-GB" sz="1600" kern="1200" dirty="0" err="1"/>
            <a:t>adotar</a:t>
          </a:r>
          <a:r>
            <a:rPr lang="en-GB" sz="1600" kern="1200" dirty="0"/>
            <a:t> </a:t>
          </a:r>
          <a:r>
            <a:rPr lang="en-GB" sz="1600" kern="1200" dirty="0" err="1"/>
            <a:t>uma</a:t>
          </a:r>
          <a:r>
            <a:rPr lang="en-GB" sz="1600" kern="1200" dirty="0"/>
            <a:t> </a:t>
          </a:r>
          <a:r>
            <a:rPr lang="en-GB" sz="1600" b="1" kern="1200" dirty="0" err="1"/>
            <a:t>orientação</a:t>
          </a:r>
          <a:r>
            <a:rPr lang="en-GB" sz="1600" b="1" kern="1200" dirty="0"/>
            <a:t> de </a:t>
          </a:r>
          <a:r>
            <a:rPr lang="en-GB" sz="1600" b="1" kern="1200" dirty="0" err="1"/>
            <a:t>impacto</a:t>
          </a:r>
          <a:r>
            <a:rPr lang="en-GB" sz="1600" b="1" kern="1200" dirty="0"/>
            <a:t> </a:t>
          </a:r>
          <a:r>
            <a:rPr lang="en-GB" sz="1600" b="1" kern="1200" dirty="0" err="1"/>
            <a:t>coletivo</a:t>
          </a:r>
          <a:endParaRPr lang="en-GB" sz="1600" b="1" kern="1200" dirty="0"/>
        </a:p>
      </dsp:txBody>
      <dsp:txXfrm rot="10800000">
        <a:off x="2576488" y="3700631"/>
        <a:ext cx="8073696" cy="964329"/>
      </dsp:txXfrm>
    </dsp:sp>
    <dsp:sp modelId="{3A41F6CA-86C4-8F41-B483-111157E1DD57}">
      <dsp:nvSpPr>
        <dsp:cNvPr id="0" name=""/>
        <dsp:cNvSpPr/>
      </dsp:nvSpPr>
      <dsp:spPr>
        <a:xfrm>
          <a:off x="1853241" y="3700631"/>
          <a:ext cx="964329" cy="964329"/>
        </a:xfrm>
        <a:prstGeom prst="ellipse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6C36843-6E92-18F9-C6E3-0F1EA7D2B0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710F403-A516-FD08-82E4-A0C94895B8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8FA58-161F-9646-9BA3-BA5FFDBC46BA}" type="datetimeFigureOut">
              <a:rPr lang="en-US" smtClean="0"/>
              <a:t>3/11/24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4D99D0-66B9-FCF4-279B-2B23395A8EE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252354-E4B4-8A0E-374D-E4A6D5CDEB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5D823-C553-644C-A13F-A34CE66B3F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802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charset="0"/>
              </a:defRPr>
            </a:lvl1pPr>
          </a:lstStyle>
          <a:p>
            <a:fld id="{E9F3A7FF-300E-B84F-A2D0-CDCDE713DCB9}" type="datetimeFigureOut">
              <a:rPr lang="en-US" smtClean="0"/>
              <a:pPr/>
              <a:t>3/11/24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charset="0"/>
              </a:defRPr>
            </a:lvl1pPr>
          </a:lstStyle>
          <a:p>
            <a:fld id="{7C11621C-3EA7-C342-A130-13C6D43C8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347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1pPr>
    <a:lvl2pPr marL="609585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2pPr>
    <a:lvl3pPr marL="1219170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3pPr>
    <a:lvl4pPr marL="1828754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4pPr>
    <a:lvl5pPr marL="2438339" algn="l" defTabSz="1219170" rtl="0" eaLnBrk="1" latinLnBrk="0" hangingPunct="1">
      <a:defRPr sz="1600" b="0" i="0" kern="1200">
        <a:solidFill>
          <a:schemeClr val="tx1"/>
        </a:solidFill>
        <a:latin typeface="Arial" charset="0"/>
        <a:ea typeface="+mn-ea"/>
        <a:cs typeface="+mn-cs"/>
      </a:defRPr>
    </a:lvl5pPr>
    <a:lvl6pPr marL="3047924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4EB9-6347-6FF9-2BA4-4DD2C48CF1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865191C-4D1A-3A7A-1B4A-0DA1333B3C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C1390FA-C384-2917-62D1-E60CF35D4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011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microsoft.com/office/2007/relationships/hdphoto" Target="../media/hdphoto2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3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6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5.wdp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microsoft.com/office/2007/relationships/hdphoto" Target="../media/hdphoto7.wdp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1749B3-4861-2AD8-D127-2C3917711BA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71" y="215797"/>
            <a:ext cx="2124660" cy="745379"/>
          </a:xfrm>
          <a:prstGeom prst="rect">
            <a:avLst/>
          </a:prstGeom>
        </p:spPr>
      </p:pic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74A7A7C-5CC1-601E-FA89-0B292C3B5A8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695700" y="1716088"/>
            <a:ext cx="6618288" cy="1323437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spcAft>
                <a:spcPts val="0"/>
              </a:spcAft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RISE Presentation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4C5F52E4-DFD8-11DD-7B12-547580706F7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95700" y="3331984"/>
            <a:ext cx="6618288" cy="5619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/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BD2C3DCD-1095-6354-7F40-90A55AD741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095363" y="4186387"/>
            <a:ext cx="7818962" cy="17713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Aft>
                <a:spcPts val="0"/>
              </a:spcAft>
              <a:buNone/>
              <a:defRPr sz="1200"/>
            </a:lvl1pPr>
          </a:lstStyle>
          <a:p>
            <a:pPr lvl="0"/>
            <a:r>
              <a:rPr lang="en-US" dirty="0"/>
              <a:t>John N. Lavis, MD PhD</a:t>
            </a:r>
          </a:p>
          <a:p>
            <a:pPr lvl="0"/>
            <a:r>
              <a:rPr lang="en-US" dirty="0"/>
              <a:t>Co-lead, COVID-19 Evidence Network to support Decision-making (COVID-END)</a:t>
            </a:r>
          </a:p>
          <a:p>
            <a:pPr lvl="0"/>
            <a:r>
              <a:rPr lang="en-US" dirty="0"/>
              <a:t>Co-lead, Global Commission on Evidence to Address Societal Challenges</a:t>
            </a:r>
          </a:p>
          <a:p>
            <a:pPr lvl="0"/>
            <a:r>
              <a:rPr lang="en-US" dirty="0"/>
              <a:t>Tier 1 Canada Research Chair in Evidence-Support Systems</a:t>
            </a:r>
          </a:p>
          <a:p>
            <a:pPr lvl="0"/>
            <a:r>
              <a:rPr lang="en-US" dirty="0"/>
              <a:t>Director, McMaster Health Forum</a:t>
            </a:r>
          </a:p>
          <a:p>
            <a:pPr lvl="0"/>
            <a:r>
              <a:rPr lang="en-US" dirty="0"/>
              <a:t>Director, WHO Collaborating Center for Evidence-Informed Policy </a:t>
            </a:r>
          </a:p>
          <a:p>
            <a:pPr lvl="0"/>
            <a:r>
              <a:rPr lang="en-US" dirty="0"/>
              <a:t>Professor, Department of Health-Research Methods, Evidence and Impact, McMaster University</a:t>
            </a:r>
          </a:p>
          <a:p>
            <a:pPr lvl="0"/>
            <a:r>
              <a:rPr lang="en-US" dirty="0"/>
              <a:t>Adjunct Visiting Professor, Africa Centre for Evidence, University of Johannesburg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46458F-14F0-EEF7-5752-137247C825F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73A38D-4A3F-63FD-C3A5-FF90CA7074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657D110-0ED4-765C-6ABC-C7DCE96F8DD6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96599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564276" cy="754180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06870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5" y="6353621"/>
            <a:ext cx="1871412" cy="39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338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483A058-C543-4FF7-B0D9-66BDA37DDD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7E64A0CE-8235-C942-5F58-32FD35195786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4A43234-FF35-9A39-9786-8DA5DB9C4B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C3DC5980-3B31-9044-CB61-B52C99F998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3880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8BD8175-D3D6-EC34-DF56-7B09040CB1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7E47BCBB-C979-AAEF-8CFB-6D98E2AB5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683835C5-088B-D24B-EC0E-5EBDBC2236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854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8E7A08A2-848D-425B-2D11-8A939C1A90B3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35E8E7E2-91DA-3F19-26DA-4E73108B24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5500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" name="URL">
            <a:extLst>
              <a:ext uri="{FF2B5EF4-FFF2-40B4-BE49-F238E27FC236}">
                <a16:creationId xmlns:a16="http://schemas.microsoft.com/office/drawing/2014/main" id="{D0D556E1-F919-FA9B-0E71-A85B712D5F65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BE3030-559B-1566-736C-0056B5D257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53621"/>
            <a:ext cx="1871414" cy="395980"/>
          </a:xfrm>
          <a:prstGeom prst="rect">
            <a:avLst/>
          </a:prstGeom>
        </p:spPr>
      </p:pic>
      <p:sp>
        <p:nvSpPr>
          <p:cNvPr id="9" name="Title Placeholder" descr="Master title">
            <a:extLst>
              <a:ext uri="{FF2B5EF4-FFF2-40B4-BE49-F238E27FC236}">
                <a16:creationId xmlns:a16="http://schemas.microsoft.com/office/drawing/2014/main" id="{20579A28-4EAE-F152-76D6-22D90E997BF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172314" cy="43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41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37E8561-C6EE-B1C0-3268-5A8F79F83A8C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14" name="Picture 13" descr="gcesc-globe.png">
            <a:extLst>
              <a:ext uri="{FF2B5EF4-FFF2-40B4-BE49-F238E27FC236}">
                <a16:creationId xmlns:a16="http://schemas.microsoft.com/office/drawing/2014/main" id="{66219065-E207-CAC6-2C50-3CCBBE52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311" y="1177836"/>
            <a:ext cx="2259445" cy="2259445"/>
          </a:xfrm>
          <a:prstGeom prst="ellipse">
            <a:avLst/>
          </a:prstGeom>
          <a:effectLst>
            <a:outerShdw blurRad="227682" dist="68435" dir="2880000" algn="tl" rotWithShape="0">
              <a:prstClr val="black">
                <a:alpha val="14109"/>
              </a:prstClr>
            </a:outerShdw>
          </a:effectLst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C9DCD-CFF9-6CCE-7C01-AC4A3509923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30588" y="1716088"/>
            <a:ext cx="6034087" cy="13239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GCESC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57CBAB7-E89F-8E12-E94A-FE7351253E8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FF8793AB-F07F-794D-AC9A-4BB10009D7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-1" y="6435082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17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rgbClr val="254776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rgbClr val="464F55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sp>
        <p:nvSpPr>
          <p:cNvPr id="8" name="Slide Number" descr="Page Number">
            <a:extLst>
              <a:ext uri="{FF2B5EF4-FFF2-40B4-BE49-F238E27FC236}">
                <a16:creationId xmlns:a16="http://schemas.microsoft.com/office/drawing/2014/main" id="{EE66D232-CA20-FDCA-F279-F1103BF3DE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5" name="URL">
            <a:extLst>
              <a:ext uri="{FF2B5EF4-FFF2-40B4-BE49-F238E27FC236}">
                <a16:creationId xmlns:a16="http://schemas.microsoft.com/office/drawing/2014/main" id="{D423F356-3CAD-4790-4B3C-4DEC22E863B3}"/>
              </a:ext>
            </a:extLst>
          </p:cNvPr>
          <p:cNvSpPr txBox="1"/>
          <p:nvPr userDrawn="1"/>
        </p:nvSpPr>
        <p:spPr>
          <a:xfrm>
            <a:off x="272213" y="6272998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0C6A2A0-EDAD-6880-A48E-A580FDFC71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8" y="6334533"/>
            <a:ext cx="122703" cy="12270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63C6D4E-DC46-B119-61C4-E059674F182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654903"/>
            <a:ext cx="126293" cy="1262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2E5E7FC-D5F8-3F4B-39B3-4407C5AE5E7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8" y="6499691"/>
            <a:ext cx="126293" cy="1262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168D605-F019-C301-E857-9C75DB78D142}"/>
              </a:ext>
            </a:extLst>
          </p:cNvPr>
          <p:cNvSpPr txBox="1"/>
          <p:nvPr userDrawn="1"/>
        </p:nvSpPr>
        <p:spPr>
          <a:xfrm>
            <a:off x="8412713" y="6296106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36137857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008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 (alt 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5F44A335-855D-4EBC-B9C4-E4663F5E509A}"/>
              </a:ext>
            </a:extLst>
          </p:cNvPr>
          <p:cNvSpPr txBox="1"/>
          <p:nvPr userDrawn="1"/>
        </p:nvSpPr>
        <p:spPr>
          <a:xfrm>
            <a:off x="272209" y="6272995"/>
            <a:ext cx="3339700" cy="559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evidencecommission@mcmaster.ca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www.evidencecommission.org</a:t>
            </a:r>
          </a:p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900" u="none" dirty="0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@evidencecomm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83B06B-AE3B-FDC0-26F6-26C7DFA38D6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844" y="6334530"/>
            <a:ext cx="122703" cy="12270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1503B82-8AF3-6719-F40B-88F188CBE5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654900"/>
            <a:ext cx="126293" cy="12629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5E9040A-444C-CE7D-30CF-F4F8EE343F1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34" y="6499688"/>
            <a:ext cx="126293" cy="12629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1DB8557-FA76-50AD-E0F0-6159D3E9041A}"/>
              </a:ext>
            </a:extLst>
          </p:cNvPr>
          <p:cNvSpPr txBox="1"/>
          <p:nvPr userDrawn="1"/>
        </p:nvSpPr>
        <p:spPr>
          <a:xfrm>
            <a:off x="8412709" y="6296103"/>
            <a:ext cx="3630484" cy="5386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 © McMaster Health Forum on behalf McMaster University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Share freely, give credit, adapt with permission. This work is licensed under</a:t>
            </a:r>
          </a:p>
          <a:p>
            <a:pPr algn="r">
              <a:spcAft>
                <a:spcPts val="200"/>
              </a:spcAft>
            </a:pPr>
            <a:r>
              <a:rPr lang="en-CA" sz="800" i="1" dirty="0">
                <a:solidFill>
                  <a:srgbClr val="464F55"/>
                </a:solidFill>
              </a:rPr>
              <a:t>a Creative Commons Attribution-NoDerivatives 4.0 International License.</a:t>
            </a:r>
          </a:p>
        </p:txBody>
      </p:sp>
    </p:spTree>
    <p:extLst>
      <p:ext uri="{BB962C8B-B14F-4D97-AF65-F5344CB8AC3E}">
        <p14:creationId xmlns:p14="http://schemas.microsoft.com/office/powerpoint/2010/main" val="2004404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(al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23195"/>
          </a:xfrm>
          <a:prstGeom prst="rect">
            <a:avLst/>
          </a:prstGeom>
        </p:spPr>
      </p:pic>
      <p:sp>
        <p:nvSpPr>
          <p:cNvPr id="2" name="Title Placeholder" descr="Master title"/>
          <p:cNvSpPr>
            <a:spLocks noGrp="1"/>
          </p:cNvSpPr>
          <p:nvPr>
            <p:ph type="ctrTitle"/>
          </p:nvPr>
        </p:nvSpPr>
        <p:spPr>
          <a:xfrm>
            <a:off x="2715491" y="634805"/>
            <a:ext cx="6862619" cy="2666171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Placeholder" descr="Master subtitle"/>
          <p:cNvSpPr>
            <a:spLocks noGrp="1"/>
          </p:cNvSpPr>
          <p:nvPr>
            <p:ph type="subTitle" idx="1"/>
          </p:nvPr>
        </p:nvSpPr>
        <p:spPr>
          <a:xfrm>
            <a:off x="4110182" y="3300976"/>
            <a:ext cx="4073237" cy="9116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Meeting Information" descr="Meering or Audience Data">
            <a:extLst>
              <a:ext uri="{FF2B5EF4-FFF2-40B4-BE49-F238E27FC236}">
                <a16:creationId xmlns:a16="http://schemas.microsoft.com/office/drawing/2014/main" id="{E4830579-3FC9-4C47-AF4E-DC02A16FCB8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056005" y="4212601"/>
            <a:ext cx="4181593" cy="911617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1467">
                <a:solidFill>
                  <a:schemeClr val="tx1"/>
                </a:solidFill>
              </a:defRPr>
            </a:lvl1pPr>
            <a:lvl2pPr marL="457189" indent="0">
              <a:buNone/>
              <a:defRPr sz="1467"/>
            </a:lvl2pPr>
            <a:lvl3pPr marL="914377" indent="0">
              <a:buNone/>
              <a:defRPr sz="1467"/>
            </a:lvl3pPr>
            <a:lvl4pPr marL="1371566" indent="0">
              <a:buNone/>
              <a:defRPr sz="1467"/>
            </a:lvl4pPr>
            <a:lvl5pPr marL="1828754" indent="0">
              <a:buNone/>
              <a:defRPr sz="1467"/>
            </a:lvl5pPr>
          </a:lstStyle>
          <a:p>
            <a:pPr lvl="0"/>
            <a:r>
              <a:rPr lang="en-US" dirty="0"/>
              <a:t>Meeting or Audience Date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043C7E-BFE3-1C4D-4FCF-80E2651BA6F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036" y="292661"/>
            <a:ext cx="2590676" cy="9088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8BA07C-E8CC-2770-CD11-614C8642FAA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B709C16-38AD-F122-8440-D24E8DD31F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0985552-FD67-CCED-EEFE-95A7E3B6FDDD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9" name="URL">
            <a:extLst>
              <a:ext uri="{FF2B5EF4-FFF2-40B4-BE49-F238E27FC236}">
                <a16:creationId xmlns:a16="http://schemas.microsoft.com/office/drawing/2014/main" id="{BA3A8F74-B6E4-8C19-67A1-8648A5F3A77E}"/>
              </a:ext>
            </a:extLst>
          </p:cNvPr>
          <p:cNvSpPr txBox="1"/>
          <p:nvPr userDrawn="1"/>
        </p:nvSpPr>
        <p:spPr>
          <a:xfrm>
            <a:off x="0" y="6435082"/>
            <a:ext cx="980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04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9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Slide Number" descr="Page Number">
            <a:extLst>
              <a:ext uri="{FF2B5EF4-FFF2-40B4-BE49-F238E27FC236}">
                <a16:creationId xmlns:a16="http://schemas.microsoft.com/office/drawing/2014/main" id="{0E6DADA7-D623-B7B4-1F8A-A0897704B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7099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2EE494FE-42C1-E20D-32C6-30A77444BC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0970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blur, blurry&#10;&#10;Description automatically generated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6" name="Picture 5" descr="Background pattern&#10;&#10;Description automatically generated">
            <a:extLst>
              <a:ext uri="{FF2B5EF4-FFF2-40B4-BE49-F238E27FC236}">
                <a16:creationId xmlns:a16="http://schemas.microsoft.com/office/drawing/2014/main" id="{508AC5A7-CE1D-1B83-E287-3CF1EB9791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223195"/>
          </a:xfrm>
          <a:prstGeom prst="rect">
            <a:avLst/>
          </a:prstGeom>
        </p:spPr>
      </p:pic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8D0C2E2-5D81-CE5F-219E-22C224152F8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45" y="6328045"/>
            <a:ext cx="1448179" cy="472799"/>
          </a:xfrm>
          <a:prstGeom prst="rect">
            <a:avLst/>
          </a:prstGeom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6D6452D1-5264-126C-7D32-5D7065B529D1}"/>
              </a:ext>
            </a:extLst>
          </p:cNvPr>
          <p:cNvSpPr txBox="1"/>
          <p:nvPr userDrawn="1"/>
        </p:nvSpPr>
        <p:spPr>
          <a:xfrm>
            <a:off x="10064086" y="6363903"/>
            <a:ext cx="19119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Placeholder" descr="Master title">
            <a:extLst>
              <a:ext uri="{FF2B5EF4-FFF2-40B4-BE49-F238E27FC236}">
                <a16:creationId xmlns:a16="http://schemas.microsoft.com/office/drawing/2014/main" id="{53DECEC4-C40D-AF30-11EB-C4EE57841C1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  <p:pic>
        <p:nvPicPr>
          <p:cNvPr id="10" name="Picture 9" descr="gcesc-globe.png">
            <a:extLst>
              <a:ext uri="{FF2B5EF4-FFF2-40B4-BE49-F238E27FC236}">
                <a16:creationId xmlns:a16="http://schemas.microsoft.com/office/drawing/2014/main" id="{B5B12BED-5F02-69EF-0B8B-33B751148A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611702" cy="4905157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386C9255-63F2-F060-0BF1-193836D482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075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25" name="Slide Number" descr="Page Number">
            <a:extLst>
              <a:ext uri="{FF2B5EF4-FFF2-40B4-BE49-F238E27FC236}">
                <a16:creationId xmlns:a16="http://schemas.microsoft.com/office/drawing/2014/main" id="{32CDFFE4-B421-DE6A-10D1-3800C8ADE0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2BA99E1-5321-BEF2-CBBE-7F622E86674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URL">
            <a:extLst>
              <a:ext uri="{FF2B5EF4-FFF2-40B4-BE49-F238E27FC236}">
                <a16:creationId xmlns:a16="http://schemas.microsoft.com/office/drawing/2014/main" id="{7BC9814F-2B2B-56AC-B008-E2947FFCE469}"/>
              </a:ext>
            </a:extLst>
          </p:cNvPr>
          <p:cNvSpPr txBox="1"/>
          <p:nvPr userDrawn="1"/>
        </p:nvSpPr>
        <p:spPr>
          <a:xfrm>
            <a:off x="10582656" y="6400461"/>
            <a:ext cx="1513550" cy="287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mcmasterforum.org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9BA23B9-6BA8-BC9B-504F-A64110B5FD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594" y="6363807"/>
            <a:ext cx="1871414" cy="41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375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Subtitle Placeholder" descr="Slide sub title">
            <a:extLst>
              <a:ext uri="{FF2B5EF4-FFF2-40B4-BE49-F238E27FC236}">
                <a16:creationId xmlns:a16="http://schemas.microsoft.com/office/drawing/2014/main" id="{89E75F5F-1E99-A891-7F53-4186BF26D25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5" name="Content Placeholder" descr="Slide content">
            <a:extLst>
              <a:ext uri="{FF2B5EF4-FFF2-40B4-BE49-F238E27FC236}">
                <a16:creationId xmlns:a16="http://schemas.microsoft.com/office/drawing/2014/main" id="{087FE1EE-64BB-F4FA-27BD-CCFC3312C74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pic>
        <p:nvPicPr>
          <p:cNvPr id="2" name="Picture 1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9DDFA9E-C9A3-A775-13C8-14872D9AB7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59" y="6325931"/>
            <a:ext cx="1282268" cy="418633"/>
          </a:xfrm>
          <a:prstGeom prst="rect">
            <a:avLst/>
          </a:prstGeom>
        </p:spPr>
      </p:pic>
      <p:sp>
        <p:nvSpPr>
          <p:cNvPr id="8" name="URL">
            <a:extLst>
              <a:ext uri="{FF2B5EF4-FFF2-40B4-BE49-F238E27FC236}">
                <a16:creationId xmlns:a16="http://schemas.microsoft.com/office/drawing/2014/main" id="{18D13540-C40C-65CA-8E48-EC1104D2E860}"/>
              </a:ext>
            </a:extLst>
          </p:cNvPr>
          <p:cNvSpPr txBox="1"/>
          <p:nvPr userDrawn="1"/>
        </p:nvSpPr>
        <p:spPr>
          <a:xfrm>
            <a:off x="10215154" y="6467565"/>
            <a:ext cx="188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evidencecommission.org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205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562B326D-4420-96CE-9477-EAFA66BBA8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E9353E2E-99A4-592F-60C3-5088FF465C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162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263E6EE-4BB6-8A1C-E311-0E74B18F45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0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12" name="Subtitle Placeholder" descr="Slide sub title">
            <a:extLst>
              <a:ext uri="{FF2B5EF4-FFF2-40B4-BE49-F238E27FC236}">
                <a16:creationId xmlns:a16="http://schemas.microsoft.com/office/drawing/2014/main" id="{E4697456-D8E5-5447-AB08-1193E92AD3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817" y="636516"/>
            <a:ext cx="11707283" cy="753256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idx="1" hasCustomPrompt="1"/>
          </p:nvPr>
        </p:nvSpPr>
        <p:spPr>
          <a:xfrm>
            <a:off x="267858" y="1471001"/>
            <a:ext cx="11708068" cy="4536015"/>
          </a:xfrm>
        </p:spPr>
        <p:txBody>
          <a:bodyPr lIns="10800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</p:txBody>
      </p:sp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-88021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8286C0FB-52F0-3A89-90C6-66C46E6DD55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79658" y="140708"/>
            <a:ext cx="2896355" cy="945597"/>
          </a:xfrm>
          <a:prstGeom prst="rect">
            <a:avLst/>
          </a:prstGeom>
        </p:spPr>
      </p:pic>
      <p:sp>
        <p:nvSpPr>
          <p:cNvPr id="10" name="Slide Number" descr="Page Number">
            <a:extLst>
              <a:ext uri="{FF2B5EF4-FFF2-40B4-BE49-F238E27FC236}">
                <a16:creationId xmlns:a16="http://schemas.microsoft.com/office/drawing/2014/main" id="{8889B7D9-D7D3-4C70-618E-523C87036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17324" y="6400460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ctr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160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C56918C-21C9-6DB5-578B-4935ECBCE9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2783A4F7-F459-E4B5-6A3C-3ABC5E9C0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97966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887F393-D9DA-571F-FA97-84AB11038AF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A2BC82-0BCD-94E7-7591-DC38AD3272A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F7D9490-01EF-47C8-A6C9-EEAEA15D108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0E28C1B-7A40-02EA-291B-4143D933067E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2" name="Subtitle Placeholder" descr="Slide sub title">
            <a:extLst>
              <a:ext uri="{FF2B5EF4-FFF2-40B4-BE49-F238E27FC236}">
                <a16:creationId xmlns:a16="http://schemas.microsoft.com/office/drawing/2014/main" id="{D01753F0-8A93-6545-8EE2-9FC39B214B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68643" y="1227015"/>
            <a:ext cx="11707283" cy="387526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rgbClr val="254776"/>
                </a:solidFill>
              </a:defRPr>
            </a:lvl1pPr>
            <a:lvl2pPr marL="457189" indent="0">
              <a:buNone/>
              <a:defRPr sz="2000"/>
            </a:lvl2pPr>
            <a:lvl3pPr marL="914377" indent="0">
              <a:buNone/>
              <a:defRPr sz="20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4" name="Content Placeholder" descr="Slide content">
            <a:extLst>
              <a:ext uri="{FF2B5EF4-FFF2-40B4-BE49-F238E27FC236}">
                <a16:creationId xmlns:a16="http://schemas.microsoft.com/office/drawing/2014/main" id="{79F571C7-8005-30EC-77E6-BA129628E35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858" y="1755185"/>
            <a:ext cx="11708068" cy="4251831"/>
          </a:xfrm>
          <a:prstGeom prst="rect">
            <a:avLst/>
          </a:prstGeom>
        </p:spPr>
        <p:txBody>
          <a:bodyPr lIns="108000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 sz="1800">
                <a:solidFill>
                  <a:srgbClr val="254776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defRPr/>
            </a:lvl5pPr>
          </a:lstStyle>
          <a:p>
            <a:pPr lvl="0"/>
            <a:r>
              <a:rPr lang="en-US" dirty="0"/>
              <a:t>Click to add text or select an icon below for picture, table, graph and more content options.</a:t>
            </a:r>
          </a:p>
          <a:p>
            <a:pPr lvl="0"/>
            <a:endParaRPr lang="en-US" dirty="0"/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AAACD45C-AF20-239D-FA9C-0239E487B1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73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Header-footer-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F3C875-2A25-22C0-671F-5148EAAA1CD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1881" y="6335488"/>
            <a:ext cx="2151952" cy="476188"/>
          </a:xfrm>
          <a:prstGeom prst="rect">
            <a:avLst/>
          </a:prstGeom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C4118BD-F21A-4C77-A36A-C5A3CB3448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email">
            <a:clrChange>
              <a:clrFrom>
                <a:srgbClr val="AFD7F9">
                  <a:alpha val="47451"/>
                </a:srgbClr>
              </a:clrFrom>
              <a:clrTo>
                <a:srgbClr val="AFD7F9">
                  <a:alpha val="0"/>
                </a:srgbClr>
              </a:clrTo>
            </a:clrChange>
            <a:biLevel thresh="75000"/>
            <a:alphaModFix amt="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24441" y="6243141"/>
            <a:ext cx="2951062" cy="628504"/>
          </a:xfrm>
          <a:prstGeom prst="rect">
            <a:avLst/>
          </a:prstGeom>
          <a:noFill/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B9B4C3-8F10-E4A2-7064-1A03F840E1A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2154" y="6375257"/>
            <a:ext cx="1433240" cy="436419"/>
          </a:xfrm>
          <a:prstGeom prst="rect">
            <a:avLst/>
          </a:prstGeom>
          <a:noFill/>
        </p:spPr>
      </p:pic>
      <p:sp>
        <p:nvSpPr>
          <p:cNvPr id="6" name="Slide Number" descr="Page Number">
            <a:extLst>
              <a:ext uri="{FF2B5EF4-FFF2-40B4-BE49-F238E27FC236}">
                <a16:creationId xmlns:a16="http://schemas.microsoft.com/office/drawing/2014/main" id="{00FCE9D3-8B48-4FBB-15C4-A3005427F1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323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Header-alternative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898B3AF4-F9A3-BCC5-3587-29807D534A88}"/>
              </a:ext>
            </a:extLst>
          </p:cNvPr>
          <p:cNvSpPr txBox="1"/>
          <p:nvPr userDrawn="1"/>
        </p:nvSpPr>
        <p:spPr>
          <a:xfrm>
            <a:off x="5921595" y="6438489"/>
            <a:ext cx="40059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CB33EA-91D6-F140-A440-0A130B2A34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464F55"/>
                </a:solidFill>
                <a:effectLst/>
                <a:uLnTx/>
                <a:uFillTx/>
                <a:latin typeface="Arial" charset="0"/>
                <a:cs typeface="Arial" charset="0"/>
              </a:rPr>
              <a:pPr marL="0" marR="0" lvl="0" indent="0" algn="ct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  <p:sp>
        <p:nvSpPr>
          <p:cNvPr id="12" name="URL">
            <a:extLst>
              <a:ext uri="{FF2B5EF4-FFF2-40B4-BE49-F238E27FC236}">
                <a16:creationId xmlns:a16="http://schemas.microsoft.com/office/drawing/2014/main" id="{DFC38A3E-2DE4-ABD1-C650-84453B097380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19AE2E0-C284-1B41-900D-F2B58C0FDA9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DFD2476B-3E64-2975-47B7-0F07962EFA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2537" y="6363974"/>
            <a:ext cx="1214377" cy="4260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728BFA-1D91-A50F-8BB8-E69B8233EE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4" name="Title Placeholder" descr="Master Title">
            <a:extLst>
              <a:ext uri="{FF2B5EF4-FFF2-40B4-BE49-F238E27FC236}">
                <a16:creationId xmlns:a16="http://schemas.microsoft.com/office/drawing/2014/main" id="{4E171970-AE67-688E-D62F-A9363DB44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6BD3E-A988-DE44-59A6-1E3F0EC26CC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58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Header-without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E5F536A-097D-F9C2-3926-5439D376C0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H="1">
            <a:off x="-7495" y="-12357"/>
            <a:ext cx="12206990" cy="1227014"/>
          </a:xfrm>
          <a:prstGeom prst="rect">
            <a:avLst/>
          </a:prstGeom>
          <a:effectLst>
            <a:outerShdw blurRad="293794" dist="50800" dir="5400000" sx="97000" sy="97000" algn="ctr" rotWithShape="0">
              <a:srgbClr val="000000">
                <a:alpha val="9000"/>
              </a:srgbClr>
            </a:outerShdw>
          </a:effectLst>
        </p:spPr>
      </p:pic>
      <p:sp>
        <p:nvSpPr>
          <p:cNvPr id="7" name="Title Placeholder" descr="Master Title">
            <a:extLst>
              <a:ext uri="{FF2B5EF4-FFF2-40B4-BE49-F238E27FC236}">
                <a16:creationId xmlns:a16="http://schemas.microsoft.com/office/drawing/2014/main" id="{D769DDCC-F1E0-C10D-BC2A-BCACFC731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858" y="113435"/>
            <a:ext cx="11708068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14C59B1-0BA6-C8A9-380D-A5F89B2183C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49538" y="173908"/>
            <a:ext cx="2590676" cy="908868"/>
          </a:xfrm>
          <a:prstGeom prst="rect">
            <a:avLst/>
          </a:prstGeom>
        </p:spPr>
      </p:pic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4FDE7AFF-E21A-E764-AFB7-E16FED24D1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33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" descr="Master Title">
            <a:extLst>
              <a:ext uri="{FF2B5EF4-FFF2-40B4-BE49-F238E27FC236}">
                <a16:creationId xmlns:a16="http://schemas.microsoft.com/office/drawing/2014/main" id="{C5E610C9-83AD-6E08-ED5A-E9D43430BADB}"/>
              </a:ext>
            </a:extLst>
          </p:cNvPr>
          <p:cNvSpPr txBox="1">
            <a:spLocks/>
          </p:cNvSpPr>
          <p:nvPr userDrawn="1"/>
        </p:nvSpPr>
        <p:spPr>
          <a:xfrm>
            <a:off x="267857" y="248299"/>
            <a:ext cx="11473038" cy="7206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chemeClr val="tx1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edit Master title style</a:t>
            </a:r>
          </a:p>
        </p:txBody>
      </p:sp>
      <p:sp>
        <p:nvSpPr>
          <p:cNvPr id="3" name="Slide Number" descr="Page Number">
            <a:extLst>
              <a:ext uri="{FF2B5EF4-FFF2-40B4-BE49-F238E27FC236}">
                <a16:creationId xmlns:a16="http://schemas.microsoft.com/office/drawing/2014/main" id="{8B21C6B0-64F8-438D-B519-D29BD7AD69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97250" y="6410903"/>
            <a:ext cx="357352" cy="365125"/>
          </a:xfrm>
          <a:prstGeom prst="rect">
            <a:avLst/>
          </a:prstGeom>
        </p:spPr>
        <p:txBody>
          <a:bodyPr tIns="46800" rIns="0" anchor="ctr" anchorCtr="0"/>
          <a:lstStyle>
            <a:lvl1pPr algn="l">
              <a:defRPr sz="1200">
                <a:solidFill>
                  <a:srgbClr val="464F55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E2CB33EA-91D6-F140-A440-0A130B2A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26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Appendi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3CD791E-98A1-0162-6CC0-D6583896CE2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09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B22488F-ED79-B934-CCD3-F5D2642CE6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204356" cy="625090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0035B61-1130-5D8F-0252-703326EE5F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3138" y="0"/>
            <a:ext cx="4294557" cy="4538290"/>
          </a:xfrm>
          <a:prstGeom prst="rect">
            <a:avLst/>
          </a:prstGeom>
          <a:effectLst>
            <a:outerShdw blurRad="215900" dist="63500" dir="2880000" algn="ctr" rotWithShape="0">
              <a:srgbClr val="000000">
                <a:alpha val="14000"/>
              </a:srgbClr>
            </a:outerShdw>
          </a:effectLst>
        </p:spPr>
      </p:pic>
      <p:sp>
        <p:nvSpPr>
          <p:cNvPr id="2" name="URL">
            <a:extLst>
              <a:ext uri="{FF2B5EF4-FFF2-40B4-BE49-F238E27FC236}">
                <a16:creationId xmlns:a16="http://schemas.microsoft.com/office/drawing/2014/main" id="{5DD474C5-7B53-6802-FD59-FDB9BA2EE5EF}"/>
              </a:ext>
            </a:extLst>
          </p:cNvPr>
          <p:cNvSpPr txBox="1"/>
          <p:nvPr userDrawn="1"/>
        </p:nvSpPr>
        <p:spPr>
          <a:xfrm>
            <a:off x="9596846" y="6467565"/>
            <a:ext cx="249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ohtrise.org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DE58FB-CA8C-9E69-3E2D-235DFFEA52C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9544" y="6338696"/>
            <a:ext cx="1190753" cy="417743"/>
          </a:xfrm>
          <a:prstGeom prst="rect">
            <a:avLst/>
          </a:prstGeom>
        </p:spPr>
      </p:pic>
      <p:sp>
        <p:nvSpPr>
          <p:cNvPr id="6" name="Title Placeholder" descr="Master title">
            <a:extLst>
              <a:ext uri="{FF2B5EF4-FFF2-40B4-BE49-F238E27FC236}">
                <a16:creationId xmlns:a16="http://schemas.microsoft.com/office/drawing/2014/main" id="{D0D1B03B-D400-D709-6F20-B885F4EA2B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15491" y="1238602"/>
            <a:ext cx="6862619" cy="206237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algn="ctr">
              <a:lnSpc>
                <a:spcPct val="100000"/>
              </a:lnSpc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862958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628BEB2-453D-8695-9785-227882449B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alphaModFix amt="16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277831"/>
          </a:xfrm>
          <a:prstGeom prst="rect">
            <a:avLst/>
          </a:prstGeom>
        </p:spPr>
      </p:pic>
      <p:sp>
        <p:nvSpPr>
          <p:cNvPr id="10" name="URL">
            <a:extLst>
              <a:ext uri="{FF2B5EF4-FFF2-40B4-BE49-F238E27FC236}">
                <a16:creationId xmlns:a16="http://schemas.microsoft.com/office/drawing/2014/main" id="{5A1648F3-C5F0-D552-C94A-3B8A51FC8B18}"/>
              </a:ext>
            </a:extLst>
          </p:cNvPr>
          <p:cNvSpPr txBox="1"/>
          <p:nvPr userDrawn="1"/>
        </p:nvSpPr>
        <p:spPr>
          <a:xfrm>
            <a:off x="251796" y="6398528"/>
            <a:ext cx="4909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  <a:spcAft>
                <a:spcPts val="200"/>
              </a:spcAft>
            </a:pPr>
            <a:r>
              <a:rPr lang="en-CA" sz="1200" u="none" dirty="0" err="1">
                <a:solidFill>
                  <a:srgbClr val="464F5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esnca.org</a:t>
            </a:r>
            <a:endParaRPr lang="en-CA" sz="1200" u="none" dirty="0">
              <a:solidFill>
                <a:srgbClr val="464F55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4A2E00-BD19-1326-A1CB-C5E8646FDB5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796" y="310697"/>
            <a:ext cx="3161329" cy="66891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DA36BB0-25FA-2CD9-8188-C71AA872B212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59BE37-8606-3994-5ED5-0461E9762042}"/>
              </a:ext>
            </a:extLst>
          </p:cNvPr>
          <p:cNvSpPr/>
          <p:nvPr userDrawn="1"/>
        </p:nvSpPr>
        <p:spPr>
          <a:xfrm>
            <a:off x="1401098" y="1716120"/>
            <a:ext cx="10521142" cy="1323437"/>
          </a:xfrm>
          <a:prstGeom prst="rect">
            <a:avLst/>
          </a:prstGeom>
          <a:gradFill>
            <a:gsLst>
              <a:gs pos="53000">
                <a:srgbClr val="FBFDFE"/>
              </a:gs>
              <a:gs pos="53000">
                <a:srgbClr val="FFFFFF"/>
              </a:gs>
              <a:gs pos="0">
                <a:srgbClr val="FFFFFF">
                  <a:alpha val="0"/>
                </a:srgbClr>
              </a:gs>
              <a:gs pos="27984">
                <a:srgbClr val="FDFEFE"/>
              </a:gs>
              <a:gs pos="78004">
                <a:srgbClr val="FDFEFF"/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 w="25400" cap="flat">
            <a:noFill/>
            <a:prstDash val="solid"/>
            <a:round/>
          </a:ln>
          <a:effectLst/>
          <a:sp3d/>
        </p:spPr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defTabSz="91440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cs typeface="Arial" panose="020B0604020202020204" pitchFamily="34" charset="0"/>
              <a:sym typeface="Arial"/>
            </a:endParaRPr>
          </a:p>
        </p:txBody>
      </p:sp>
      <p:pic>
        <p:nvPicPr>
          <p:cNvPr id="22" name="Picture 21" descr="A person writing on a whiteboard&#10;&#10;Description automatically generated">
            <a:extLst>
              <a:ext uri="{FF2B5EF4-FFF2-40B4-BE49-F238E27FC236}">
                <a16:creationId xmlns:a16="http://schemas.microsoft.com/office/drawing/2014/main" id="{97E1BFA6-07D9-C783-C6EB-727A713C6DE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0168" y="1177836"/>
            <a:ext cx="2260588" cy="2260588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178D7B-6609-E304-4B59-338A1771D57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3125" y="1711325"/>
            <a:ext cx="6211888" cy="131127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ESN-CA Presentation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EDC4C4C-963C-2447-5839-A062402B984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13125" y="3138488"/>
            <a:ext cx="6211888" cy="812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1 January 2023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630CF52-F89A-7595-7194-034A13192D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859940" y="4139243"/>
            <a:ext cx="7318257" cy="1933575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John N. Lavis, MD PhD</a:t>
            </a:r>
            <a:endParaRPr lang="en-US" sz="800" dirty="0"/>
          </a:p>
          <a:p>
            <a:r>
              <a:rPr lang="en-US" dirty="0"/>
              <a:t>Co-lead, COVID-19 Evidence Network to support Decision-making (COVID-END)</a:t>
            </a:r>
          </a:p>
          <a:p>
            <a:r>
              <a:rPr lang="en-US" dirty="0"/>
              <a:t>Co-lead, Global Commission on Evidence to Address Societal Challenges</a:t>
            </a:r>
          </a:p>
          <a:p>
            <a:r>
              <a:rPr lang="en-US" dirty="0"/>
              <a:t>Tier 1 Canada Research Chair in Evidence-Support Systems</a:t>
            </a:r>
          </a:p>
          <a:p>
            <a:r>
              <a:rPr lang="en-US" dirty="0"/>
              <a:t>Director, McMaster Health Forum</a:t>
            </a:r>
          </a:p>
          <a:p>
            <a:r>
              <a:rPr lang="en-US" dirty="0"/>
              <a:t>Director, WHO Collaborating Center for Evidence-Informed Policy </a:t>
            </a:r>
          </a:p>
          <a:p>
            <a:r>
              <a:rPr lang="en-US" dirty="0"/>
              <a:t>Professor, Department of Health-Research Methods, Evidence and Impact, McMaster University</a:t>
            </a:r>
          </a:p>
          <a:p>
            <a:r>
              <a:rPr lang="en-US" dirty="0"/>
              <a:t>Adjunct Visiting Professor, Africa Centre for Evidence, University of Johannesburg</a:t>
            </a:r>
          </a:p>
        </p:txBody>
      </p:sp>
    </p:spTree>
    <p:extLst>
      <p:ext uri="{BB962C8B-B14F-4D97-AF65-F5344CB8AC3E}">
        <p14:creationId xmlns:p14="http://schemas.microsoft.com/office/powerpoint/2010/main" val="3022942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A6EEA609-AB6F-7C46-A4F8-A4B40A820A8B}"/>
              </a:ext>
            </a:extLst>
          </p:cNvPr>
          <p:cNvSpPr/>
          <p:nvPr userDrawn="1"/>
        </p:nvSpPr>
        <p:spPr>
          <a:xfrm>
            <a:off x="0" y="6257838"/>
            <a:ext cx="12192000" cy="600162"/>
          </a:xfrm>
          <a:prstGeom prst="rect">
            <a:avLst/>
          </a:prstGeom>
          <a:solidFill>
            <a:srgbClr val="95CBF7">
              <a:alpha val="49804"/>
            </a:srgbClr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300" b="0" i="0" u="none" strike="noStrike" cap="none" spc="0" normalizeH="0" baseline="0" dirty="0">
              <a:ln>
                <a:noFill/>
              </a:ln>
              <a:solidFill>
                <a:srgbClr val="4086C8"/>
              </a:solidFill>
              <a:effectLst/>
              <a:uFillTx/>
              <a:latin typeface="+mj-lt"/>
              <a:ea typeface="+mj-ea"/>
              <a:cs typeface="+mj-cs"/>
              <a:sym typeface="Arial"/>
            </a:endParaRPr>
          </a:p>
        </p:txBody>
      </p:sp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42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4" r:id="rId6"/>
    <p:sldLayoutId id="2147483751" r:id="rId7"/>
    <p:sldLayoutId id="2147483756" r:id="rId8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0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23336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48577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760412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SzPct val="65000"/>
        <a:buFont typeface="Courier New" panose="02070309020205020404" pitchFamily="49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025525" indent="0" algn="l" defTabSz="457189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>
          <a:schemeClr val="tx1"/>
        </a:buClr>
        <a:buFont typeface="Arial" panose="020B0604020202020204" pitchFamily="34" charset="0"/>
        <a:buNone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" descr="Slide Content">
            <a:extLst>
              <a:ext uri="{FF2B5EF4-FFF2-40B4-BE49-F238E27FC236}">
                <a16:creationId xmlns:a16="http://schemas.microsoft.com/office/drawing/2014/main" id="{54931BD3-27C1-6D4D-A211-9C4497137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C97035-971C-30AD-9BC4-8110D7C32456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9366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2" r:id="rId2"/>
    <p:sldLayoutId id="2147483723" r:id="rId3"/>
    <p:sldLayoutId id="2147483724" r:id="rId4"/>
    <p:sldLayoutId id="2147483757" r:id="rId5"/>
    <p:sldLayoutId id="2147483726" r:id="rId6"/>
    <p:sldLayoutId id="214748375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25477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54776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" descr="Slide Content"/>
          <p:cNvSpPr>
            <a:spLocks noGrp="1"/>
          </p:cNvSpPr>
          <p:nvPr>
            <p:ph type="body" idx="1"/>
          </p:nvPr>
        </p:nvSpPr>
        <p:spPr>
          <a:xfrm>
            <a:off x="267858" y="1480930"/>
            <a:ext cx="11708068" cy="4645234"/>
          </a:xfrm>
          <a:prstGeom prst="rect">
            <a:avLst/>
          </a:prstGeom>
        </p:spPr>
        <p:txBody>
          <a:bodyPr vert="horz" lIns="108000" tIns="45720" rIns="91440" bIns="45720" rtlCol="0">
            <a:normAutofit/>
          </a:bodyPr>
          <a:lstStyle/>
          <a:p>
            <a:pPr marL="234000" marR="0" lvl="0" indent="-234000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11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Click to edit Master text styles</a:t>
            </a:r>
          </a:p>
          <a:p>
            <a:pPr marL="466725" marR="0" lvl="1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Second level</a:t>
            </a:r>
          </a:p>
          <a:p>
            <a:pPr marL="719138" marR="0" lvl="2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>
                <a:tab pos="484188" algn="l"/>
              </a:tabLst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Third level</a:t>
            </a:r>
          </a:p>
          <a:p>
            <a:pPr marL="1006475" marR="0" lvl="3" indent="-2460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Courier New" panose="02070309020205020404" pitchFamily="49" charset="0"/>
              <a:buChar char="o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Fourth level</a:t>
            </a:r>
          </a:p>
          <a:p>
            <a:pPr marL="1258888" marR="0" lvl="4" indent="-233363" algn="l" defTabSz="4571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rgbClr val="254776"/>
              </a:buClr>
              <a:buSzPct val="75000"/>
              <a:buFont typeface="Wingdings" pitchFamily="2" charset="2"/>
              <a:buChar char="§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254776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Fifth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24220E00-5CFF-0AE1-9606-366474FAFAE9}"/>
              </a:ext>
            </a:extLst>
          </p:cNvPr>
          <p:cNvCxnSpPr>
            <a:cxnSpLocks/>
          </p:cNvCxnSpPr>
          <p:nvPr userDrawn="1"/>
        </p:nvCxnSpPr>
        <p:spPr>
          <a:xfrm>
            <a:off x="0" y="6260774"/>
            <a:ext cx="12192000" cy="0"/>
          </a:xfrm>
          <a:prstGeom prst="line">
            <a:avLst/>
          </a:prstGeom>
          <a:ln w="25400">
            <a:solidFill>
              <a:srgbClr val="464F55"/>
            </a:solidFill>
          </a:ln>
          <a:effectLst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115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29" r:id="rId2"/>
    <p:sldLayoutId id="2147483735" r:id="rId3"/>
    <p:sldLayoutId id="2147483700" r:id="rId4"/>
    <p:sldLayoutId id="2147483760" r:id="rId5"/>
    <p:sldLayoutId id="2147483761" r:id="rId6"/>
    <p:sldLayoutId id="2147483734" r:id="rId7"/>
    <p:sldLayoutId id="2147483762" r:id="rId8"/>
    <p:sldLayoutId id="2147483763" r:id="rId9"/>
    <p:sldLayoutId id="2147483764" r:id="rId10"/>
    <p:sldLayoutId id="2147483765" r:id="rId11"/>
    <p:sldLayoutId id="2147483766" r:id="rId12"/>
  </p:sldLayoutIdLst>
  <p:hf hdr="0" ftr="0"/>
  <p:txStyles>
    <p:titleStyle>
      <a:lvl1pPr marL="0" marR="0" indent="0" algn="l" defTabSz="457189" rtl="0" eaLnBrk="1" fontAlgn="auto" latinLnBrk="0" hangingPunct="1">
        <a:lnSpc>
          <a:spcPct val="100000"/>
        </a:lnSpc>
        <a:spcBef>
          <a:spcPct val="0"/>
        </a:spcBef>
        <a:spcAft>
          <a:spcPts val="0"/>
        </a:spcAft>
        <a:buClrTx/>
        <a:buSzTx/>
        <a:buFontTx/>
        <a:buNone/>
        <a:tabLst/>
        <a:defRPr sz="2400" b="0" i="0" kern="1200">
          <a:solidFill>
            <a:srgbClr val="254776"/>
          </a:solidFill>
          <a:latin typeface="Arial" charset="0"/>
          <a:ea typeface="+mj-ea"/>
          <a:cs typeface="+mj-cs"/>
        </a:defRPr>
      </a:lvl1pPr>
    </p:titleStyle>
    <p:bodyStyle>
      <a:lvl1pPr marL="285750" indent="-285750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Font typeface="Arial" panose="020B0604020202020204" pitchFamily="34" charset="0"/>
        <a:buChar char="•"/>
        <a:defRPr sz="1800" b="0" i="0" kern="1200">
          <a:solidFill>
            <a:srgbClr val="464F55"/>
          </a:solidFill>
          <a:latin typeface="Arial" charset="0"/>
          <a:ea typeface="+mn-ea"/>
          <a:cs typeface="+mn-cs"/>
        </a:defRPr>
      </a:lvl1pPr>
      <a:lvl2pPr marL="646934" indent="-28574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rgbClr val="254776"/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902977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168171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SzPct val="65000"/>
        <a:buFont typeface="Courier New" panose="02070309020205020404" pitchFamily="49" charset="0"/>
        <a:buChar char="o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1433364" indent="-228594" algn="l" defTabSz="457189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Clr>
          <a:schemeClr val="tx1">
            <a:lumMod val="60000"/>
            <a:lumOff val="40000"/>
          </a:schemeClr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D9303-BBE4-E6CC-3659-FDF0F04A54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ECE28892-BA4C-E36A-1C67-B76A541CFF63}"/>
              </a:ext>
            </a:extLst>
          </p:cNvPr>
          <p:cNvSpPr txBox="1">
            <a:spLocks/>
          </p:cNvSpPr>
          <p:nvPr/>
        </p:nvSpPr>
        <p:spPr>
          <a:xfrm>
            <a:off x="267857" y="97077"/>
            <a:ext cx="10567483" cy="10063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0" i="0" kern="1200">
                <a:solidFill>
                  <a:srgbClr val="254776"/>
                </a:solidFill>
                <a:latin typeface="Arial" charset="0"/>
                <a:ea typeface="+mj-ea"/>
                <a:cs typeface="+mj-cs"/>
              </a:defRPr>
            </a:lvl1pPr>
          </a:lstStyle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Sinais da construção de uma dinâmica com a prioridade de implementação 3:</a:t>
            </a:r>
          </a:p>
          <a:p>
            <a:pPr defTabSz="914400" hangingPunct="0">
              <a:spcBef>
                <a:spcPts val="0"/>
              </a:spcBef>
              <a:defRPr/>
            </a:pPr>
            <a:r>
              <a:rPr lang="pt-BR" dirty="0">
                <a:solidFill>
                  <a:schemeClr val="tx1"/>
                </a:solidFill>
                <a:latin typeface="Arial"/>
                <a:cs typeface="Arial" panose="020B0604020202020204" pitchFamily="34" charset="0"/>
                <a:sym typeface="Arial"/>
              </a:rPr>
              <a:t>Colocar as evidências no centro da vida cotidiana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E5B82E8E-709F-7D60-ED90-89FC36C36C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900759" y="6492875"/>
            <a:ext cx="357352" cy="365125"/>
          </a:xfrm>
        </p:spPr>
        <p:txBody>
          <a:bodyPr/>
          <a:lstStyle/>
          <a:p>
            <a:fld id="{E2CB33EA-91D6-F140-A440-0A130B2A34DE}" type="slidenum">
              <a:rPr lang="pt-BR" smtClean="0"/>
              <a:pPr/>
              <a:t>1</a:t>
            </a:fld>
            <a:endParaRPr lang="pt-BR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7E8788E-759D-A717-83D0-8A83239FA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6670024"/>
              </p:ext>
            </p:extLst>
          </p:nvPr>
        </p:nvGraphicFramePr>
        <p:xfrm>
          <a:off x="-155713" y="1408976"/>
          <a:ext cx="12503426" cy="46667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val 6">
            <a:extLst>
              <a:ext uri="{FF2B5EF4-FFF2-40B4-BE49-F238E27FC236}">
                <a16:creationId xmlns:a16="http://schemas.microsoft.com/office/drawing/2014/main" id="{BDB68414-F482-551A-FEB7-19F7781F5DC8}"/>
              </a:ext>
            </a:extLst>
          </p:cNvPr>
          <p:cNvSpPr/>
          <p:nvPr/>
        </p:nvSpPr>
        <p:spPr>
          <a:xfrm>
            <a:off x="1686561" y="1408976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3a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64523B5-5B37-71DC-D3E9-2A91A99D063B}"/>
              </a:ext>
            </a:extLst>
          </p:cNvPr>
          <p:cNvSpPr/>
          <p:nvPr/>
        </p:nvSpPr>
        <p:spPr>
          <a:xfrm>
            <a:off x="1686561" y="2639678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3b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DFE214-BDBA-F23D-ACE3-0BB7593F0E49}"/>
              </a:ext>
            </a:extLst>
          </p:cNvPr>
          <p:cNvSpPr/>
          <p:nvPr/>
        </p:nvSpPr>
        <p:spPr>
          <a:xfrm>
            <a:off x="1686561" y="384082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3c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0616032-86E7-0958-1C50-B31B66B40D74}"/>
              </a:ext>
            </a:extLst>
          </p:cNvPr>
          <p:cNvSpPr/>
          <p:nvPr/>
        </p:nvSpPr>
        <p:spPr>
          <a:xfrm>
            <a:off x="1686561" y="5081649"/>
            <a:ext cx="1000368" cy="994122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accent4">
              <a:tint val="50000"/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  <a:r>
              <a:rPr lang="pt-BR" sz="1800" b="1" dirty="0">
                <a:solidFill>
                  <a:schemeClr val="tx1"/>
                </a:solidFill>
              </a:rPr>
              <a:t>3d</a:t>
            </a:r>
          </a:p>
        </p:txBody>
      </p:sp>
    </p:spTree>
    <p:extLst>
      <p:ext uri="{BB962C8B-B14F-4D97-AF65-F5344CB8AC3E}">
        <p14:creationId xmlns:p14="http://schemas.microsoft.com/office/powerpoint/2010/main" val="1392412039"/>
      </p:ext>
    </p:extLst>
  </p:cSld>
  <p:clrMapOvr>
    <a:masterClrMapping/>
  </p:clrMapOvr>
</p:sld>
</file>

<file path=ppt/theme/theme1.xml><?xml version="1.0" encoding="utf-8"?>
<a:theme xmlns:a="http://schemas.openxmlformats.org/drawingml/2006/main" name="RISE">
  <a:themeElements>
    <a:clrScheme name="RISE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168DED"/>
      </a:accent1>
      <a:accent2>
        <a:srgbClr val="FEC134"/>
      </a:accent2>
      <a:accent3>
        <a:srgbClr val="FF3056"/>
      </a:accent3>
      <a:accent4>
        <a:srgbClr val="93E533"/>
      </a:accent4>
      <a:accent5>
        <a:srgbClr val="8FA3C6"/>
      </a:accent5>
      <a:accent6>
        <a:srgbClr val="8E979D"/>
      </a:accent6>
      <a:hlink>
        <a:srgbClr val="168DED"/>
      </a:hlink>
      <a:folHlink>
        <a:srgbClr val="0F62A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SN-CA">
  <a:themeElements>
    <a:clrScheme name="ESN-CA">
      <a:dk1>
        <a:srgbClr val="244776"/>
      </a:dk1>
      <a:lt1>
        <a:srgbClr val="FFFFFF"/>
      </a:lt1>
      <a:dk2>
        <a:srgbClr val="3F4349"/>
      </a:dk2>
      <a:lt2>
        <a:srgbClr val="E7E6E6"/>
      </a:lt2>
      <a:accent1>
        <a:srgbClr val="0000FF"/>
      </a:accent1>
      <a:accent2>
        <a:srgbClr val="FAED23"/>
      </a:accent2>
      <a:accent3>
        <a:srgbClr val="FF0000"/>
      </a:accent3>
      <a:accent4>
        <a:srgbClr val="008F00"/>
      </a:accent4>
      <a:accent5>
        <a:srgbClr val="00EAFF"/>
      </a:accent5>
      <a:accent6>
        <a:srgbClr val="3F4349"/>
      </a:accent6>
      <a:hlink>
        <a:srgbClr val="0000FF"/>
      </a:hlink>
      <a:folHlink>
        <a:srgbClr val="0000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CESC">
  <a:themeElements>
    <a:clrScheme name="GCESC">
      <a:dk1>
        <a:srgbClr val="244776"/>
      </a:dk1>
      <a:lt1>
        <a:srgbClr val="FFFFFF"/>
      </a:lt1>
      <a:dk2>
        <a:srgbClr val="000000"/>
      </a:dk2>
      <a:lt2>
        <a:srgbClr val="E7E6E6"/>
      </a:lt2>
      <a:accent1>
        <a:srgbClr val="93D8E9"/>
      </a:accent1>
      <a:accent2>
        <a:srgbClr val="FEC057"/>
      </a:accent2>
      <a:accent3>
        <a:srgbClr val="CC76A6"/>
      </a:accent3>
      <a:accent4>
        <a:srgbClr val="99CC66"/>
      </a:accent4>
      <a:accent5>
        <a:srgbClr val="6699CC"/>
      </a:accent5>
      <a:accent6>
        <a:srgbClr val="244776"/>
      </a:accent6>
      <a:hlink>
        <a:srgbClr val="939BA2"/>
      </a:hlink>
      <a:folHlink>
        <a:srgbClr val="DADFE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EB10FA45183884EB94F15345AAEEF19" ma:contentTypeVersion="15" ma:contentTypeDescription="Create a new document." ma:contentTypeScope="" ma:versionID="0bfd4b0cb7f289b53fa78c0a253a0aea">
  <xsd:schema xmlns:xsd="http://www.w3.org/2001/XMLSchema" xmlns:xs="http://www.w3.org/2001/XMLSchema" xmlns:p="http://schemas.microsoft.com/office/2006/metadata/properties" xmlns:ns2="599eec1d-e27c-4128-92a4-19001b8afe14" xmlns:ns3="0408fcbc-2e10-4461-bee0-724c01b46ae9" targetNamespace="http://schemas.microsoft.com/office/2006/metadata/properties" ma:root="true" ma:fieldsID="fd7f371c592b10b4f87df5b0cbabea4b" ns2:_="" ns3:_="">
    <xsd:import namespace="599eec1d-e27c-4128-92a4-19001b8afe14"/>
    <xsd:import namespace="0408fcbc-2e10-4461-bee0-724c01b46a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9eec1d-e27c-4128-92a4-19001b8afe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a073764d-e844-48d8-8cbc-d63b9d9528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08fcbc-2e10-4461-bee0-724c01b46ae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b81d858b-1feb-44a1-840f-9be35bf19069}" ma:internalName="TaxCatchAll" ma:showField="CatchAllData" ma:web="0408fcbc-2e10-4461-bee0-724c01b46ae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9eec1d-e27c-4128-92a4-19001b8afe14">
      <Terms xmlns="http://schemas.microsoft.com/office/infopath/2007/PartnerControls"/>
    </lcf76f155ced4ddcb4097134ff3c332f>
    <TaxCatchAll xmlns="0408fcbc-2e10-4461-bee0-724c01b46ae9" xsi:nil="true"/>
  </documentManagement>
</p:properties>
</file>

<file path=customXml/itemProps1.xml><?xml version="1.0" encoding="utf-8"?>
<ds:datastoreItem xmlns:ds="http://schemas.openxmlformats.org/officeDocument/2006/customXml" ds:itemID="{A0A86EC8-8678-401D-A634-0BFB20BDFA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99eec1d-e27c-4128-92a4-19001b8afe14"/>
    <ds:schemaRef ds:uri="0408fcbc-2e10-4461-bee0-724c01b46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1998BD1-7B99-4C0F-A478-9BA7D4D9D8B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9483B2-BEB8-41F2-8FEC-E8F0D26003C6}">
  <ds:schemaRefs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599eec1d-e27c-4128-92a4-19001b8afe14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0408fcbc-2e10-4461-bee0-724c01b46ae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30799</TotalTime>
  <Words>125</Words>
  <Application>Microsoft Macintosh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Courier New</vt:lpstr>
      <vt:lpstr>Wingdings</vt:lpstr>
      <vt:lpstr>RISE</vt:lpstr>
      <vt:lpstr>ESN-CA</vt:lpstr>
      <vt:lpstr>GCESC</vt:lpstr>
      <vt:lpstr>PowerPoint Presentation</vt:lpstr>
    </vt:vector>
  </TitlesOfParts>
  <Company>Ariad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Iwona Sowinski</dc:creator>
  <cp:lastModifiedBy>Lott, Steven</cp:lastModifiedBy>
  <cp:revision>314</cp:revision>
  <cp:lastPrinted>2023-05-24T15:22:34Z</cp:lastPrinted>
  <dcterms:created xsi:type="dcterms:W3CDTF">2017-04-21T15:41:45Z</dcterms:created>
  <dcterms:modified xsi:type="dcterms:W3CDTF">2024-03-11T12:40:18Z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0x0101006EB10FA45183884EB94F15345AAEEF19</vt:lpwstr>
  </property>
  <property fmtid="{D5CDD505-2E9C-101B-9397-08002B2CF9AE}" pid="3" name="Order">
    <vt:r8>340600</vt:r8>
  </property>
  <property fmtid="{D5CDD505-2E9C-101B-9397-08002B2CF9AE}" pid="4" name="MediaServiceImageTags">
    <vt:lpwstr/>
  </property>
</Properties>
</file>