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9AEDE-84B3-2B42-A60A-C71026654F3A}" type="doc">
      <dgm:prSet loTypeId="urn:microsoft.com/office/officeart/2005/8/layout/v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21BF8B-A89C-CF43-9339-B3BD230298BE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800" noProof="0" dirty="0"/>
            <a:t>Uma era de "</a:t>
          </a:r>
          <a:r>
            <a:rPr lang="pt-BR" sz="1800" b="1" noProof="0" dirty="0" err="1"/>
            <a:t>policrises</a:t>
          </a:r>
          <a:r>
            <a:rPr lang="pt-BR" sz="1800" noProof="0" dirty="0"/>
            <a:t>" em rápida evolução e IA em rápido desenvolvimento significa que um suporte às evidências será necessário agora mais do que nunca</a:t>
          </a:r>
        </a:p>
      </dgm:t>
    </dgm:pt>
    <dgm:pt modelId="{33453604-4593-A34D-8C2D-5C32FB468AFB}" type="parTrans" cxnId="{FFD89AAD-DEB3-C14B-9BA8-3016B35CEA38}">
      <dgm:prSet/>
      <dgm:spPr/>
      <dgm:t>
        <a:bodyPr/>
        <a:lstStyle/>
        <a:p>
          <a:endParaRPr lang="en-US"/>
        </a:p>
      </dgm:t>
    </dgm:pt>
    <dgm:pt modelId="{B43FB03A-ECC7-0A4A-9B69-DA7023FD219A}" type="sibTrans" cxnId="{FFD89AAD-DEB3-C14B-9BA8-3016B35CEA38}">
      <dgm:prSet/>
      <dgm:spPr/>
      <dgm:t>
        <a:bodyPr/>
        <a:lstStyle/>
        <a:p>
          <a:endParaRPr lang="en-US"/>
        </a:p>
      </dgm:t>
    </dgm:pt>
    <dgm:pt modelId="{7A6E4A3F-0CB6-C240-8B6F-9CBD183704B2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800" b="1" noProof="0" dirty="0"/>
            <a:t>Pilotos</a:t>
          </a:r>
          <a:r>
            <a:rPr lang="pt-BR" sz="1800" noProof="0" dirty="0"/>
            <a:t> de unidades ultrarrápidas de suporte às evidências e um modelo de "generalista" estão demonstrando relação custo-benefício e criando demanda</a:t>
          </a:r>
        </a:p>
      </dgm:t>
    </dgm:pt>
    <dgm:pt modelId="{F26903BF-8110-8443-BA3B-CD37A89701B8}" type="parTrans" cxnId="{7FB3302F-15CD-4147-9722-20D05036DBAE}">
      <dgm:prSet/>
      <dgm:spPr/>
      <dgm:t>
        <a:bodyPr/>
        <a:lstStyle/>
        <a:p>
          <a:endParaRPr lang="en-US"/>
        </a:p>
      </dgm:t>
    </dgm:pt>
    <dgm:pt modelId="{E86E94BF-0E84-A44F-950B-7E04912376CD}" type="sibTrans" cxnId="{7FB3302F-15CD-4147-9722-20D05036DBAE}">
      <dgm:prSet/>
      <dgm:spPr/>
      <dgm:t>
        <a:bodyPr/>
        <a:lstStyle/>
        <a:p>
          <a:endParaRPr lang="en-US"/>
        </a:p>
      </dgm:t>
    </dgm:pt>
    <dgm:pt modelId="{C84924AB-0BB2-144E-BC53-907CA609C2B8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800" noProof="0" dirty="0"/>
            <a:t>Mecanismos de suporte às evidências cada vez mais </a:t>
          </a:r>
          <a:r>
            <a:rPr lang="pt-BR" sz="1800" b="1" noProof="0" dirty="0"/>
            <a:t>alinhados </a:t>
          </a:r>
          <a:r>
            <a:rPr lang="pt-BR" sz="1800" noProof="0" dirty="0"/>
            <a:t>"para cima" com processos consultivos e de tomada de decisão e "para fora" com plataformas de aprendizado e melhoria</a:t>
          </a:r>
        </a:p>
      </dgm:t>
    </dgm:pt>
    <dgm:pt modelId="{63F9B001-C44C-004E-AC3B-9C166CD303C5}" type="parTrans" cxnId="{23FA4B80-D6FB-C643-A79A-3E19C00397D4}">
      <dgm:prSet/>
      <dgm:spPr/>
      <dgm:t>
        <a:bodyPr/>
        <a:lstStyle/>
        <a:p>
          <a:endParaRPr lang="en-US"/>
        </a:p>
      </dgm:t>
    </dgm:pt>
    <dgm:pt modelId="{54C00796-DA03-1C4A-957E-873DA5DA49CB}" type="sibTrans" cxnId="{23FA4B80-D6FB-C643-A79A-3E19C00397D4}">
      <dgm:prSet/>
      <dgm:spPr/>
      <dgm:t>
        <a:bodyPr/>
        <a:lstStyle/>
        <a:p>
          <a:endParaRPr lang="en-US"/>
        </a:p>
      </dgm:t>
    </dgm:pt>
    <dgm:pt modelId="{83D75B34-A069-3C4F-AB79-4F0C95ECD065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800" noProof="0" dirty="0"/>
            <a:t>Estão surgindo colaborações de suporte às evidências </a:t>
          </a:r>
          <a:r>
            <a:rPr lang="pt-BR" sz="1800" b="1" noProof="0" dirty="0"/>
            <a:t>entre países</a:t>
          </a:r>
          <a:r>
            <a:rPr lang="pt-BR" sz="1800" noProof="0" dirty="0"/>
            <a:t> em setores-chave, como educação, desenvolvimento e saúde</a:t>
          </a:r>
        </a:p>
      </dgm:t>
    </dgm:pt>
    <dgm:pt modelId="{6C176271-5812-804F-82D5-17F4E0A7EC04}" type="parTrans" cxnId="{44DC2DA5-4AA3-994C-94DC-FA1A4D7E14E7}">
      <dgm:prSet/>
      <dgm:spPr/>
      <dgm:t>
        <a:bodyPr/>
        <a:lstStyle/>
        <a:p>
          <a:endParaRPr lang="en-US"/>
        </a:p>
      </dgm:t>
    </dgm:pt>
    <dgm:pt modelId="{AD4DA94D-3651-524C-A6A8-E547F8F9E6CF}" type="sibTrans" cxnId="{44DC2DA5-4AA3-994C-94DC-FA1A4D7E14E7}">
      <dgm:prSet/>
      <dgm:spPr/>
      <dgm:t>
        <a:bodyPr/>
        <a:lstStyle/>
        <a:p>
          <a:endParaRPr lang="en-US"/>
        </a:p>
      </dgm:t>
    </dgm:pt>
    <dgm:pt modelId="{ADBF7018-8593-354C-94DE-F04060BEFDBB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800" noProof="0" dirty="0"/>
            <a:t>Também estão surgindo colaborações </a:t>
          </a:r>
          <a:r>
            <a:rPr lang="pt-BR" sz="1800" b="1" noProof="0" dirty="0"/>
            <a:t>entre formas de evidências</a:t>
          </a:r>
          <a:r>
            <a:rPr lang="pt-BR" sz="1800" noProof="0" dirty="0"/>
            <a:t>, por exemplo, com a avaliação e a síntese de evidências</a:t>
          </a:r>
        </a:p>
      </dgm:t>
    </dgm:pt>
    <dgm:pt modelId="{B1DE1010-5A4C-D046-A54A-5DA54D565865}" type="parTrans" cxnId="{A24E5127-F34E-3743-81B6-0C9F8EE6E75C}">
      <dgm:prSet/>
      <dgm:spPr/>
      <dgm:t>
        <a:bodyPr/>
        <a:lstStyle/>
        <a:p>
          <a:endParaRPr lang="en-US"/>
        </a:p>
      </dgm:t>
    </dgm:pt>
    <dgm:pt modelId="{F4EB9522-A5D9-1445-82F7-38EB8C6CFBB8}" type="sibTrans" cxnId="{A24E5127-F34E-3743-81B6-0C9F8EE6E75C}">
      <dgm:prSet/>
      <dgm:spPr/>
      <dgm:t>
        <a:bodyPr/>
        <a:lstStyle/>
        <a:p>
          <a:endParaRPr lang="en-US"/>
        </a:p>
      </dgm:t>
    </dgm:pt>
    <dgm:pt modelId="{471E1D56-6489-4647-904C-F554CA5E1620}">
      <dgm:prSet custT="1"/>
      <dgm:spPr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800" noProof="0" dirty="0"/>
            <a:t>As avaliações rápidas de sistemas de suporte às evidências estão nos indicando o </a:t>
          </a:r>
          <a:r>
            <a:rPr lang="pt-BR" sz="1800" b="1" noProof="0" dirty="0"/>
            <a:t>terreno fértil </a:t>
          </a:r>
          <a:r>
            <a:rPr lang="pt-BR" sz="1800" noProof="0" dirty="0"/>
            <a:t>onde precisamos "plantar mais sementes"</a:t>
          </a:r>
        </a:p>
      </dgm:t>
    </dgm:pt>
    <dgm:pt modelId="{E965A3D4-BD78-CA4C-9A7C-AE87BA421D94}" type="parTrans" cxnId="{ACFBD32D-565E-354F-8C80-30CE4F12DDED}">
      <dgm:prSet/>
      <dgm:spPr/>
      <dgm:t>
        <a:bodyPr/>
        <a:lstStyle/>
        <a:p>
          <a:endParaRPr lang="en-US"/>
        </a:p>
      </dgm:t>
    </dgm:pt>
    <dgm:pt modelId="{9DE66468-CC8A-144A-BA73-4C83A4342D39}" type="sibTrans" cxnId="{ACFBD32D-565E-354F-8C80-30CE4F12DDED}">
      <dgm:prSet/>
      <dgm:spPr/>
      <dgm:t>
        <a:bodyPr/>
        <a:lstStyle/>
        <a:p>
          <a:endParaRPr lang="en-US"/>
        </a:p>
      </dgm:t>
    </dgm:pt>
    <dgm:pt modelId="{041D3300-1B96-714A-81F2-AC490AFAB30E}" type="pres">
      <dgm:prSet presAssocID="{FCB9AEDE-84B3-2B42-A60A-C71026654F3A}" presName="linearFlow" presStyleCnt="0">
        <dgm:presLayoutVars>
          <dgm:dir/>
          <dgm:resizeHandles val="exact"/>
        </dgm:presLayoutVars>
      </dgm:prSet>
      <dgm:spPr/>
    </dgm:pt>
    <dgm:pt modelId="{47568B1D-E252-7549-9B1D-DC017996F5AE}" type="pres">
      <dgm:prSet presAssocID="{5621BF8B-A89C-CF43-9339-B3BD230298BE}" presName="composite" presStyleCnt="0"/>
      <dgm:spPr/>
    </dgm:pt>
    <dgm:pt modelId="{6595AB10-FC48-2D48-B020-198390FBD631}" type="pres">
      <dgm:prSet presAssocID="{5621BF8B-A89C-CF43-9339-B3BD230298BE}" presName="imgShp" presStyleLbl="fgImgPlace1" presStyleIdx="0" presStyleCnt="6" custLinFactNeighborX="-1" custLinFactNeighborY="1463"/>
      <dgm:spPr/>
    </dgm:pt>
    <dgm:pt modelId="{D36C29F6-F56E-8249-9374-40E3F2F2427C}" type="pres">
      <dgm:prSet presAssocID="{5621BF8B-A89C-CF43-9339-B3BD230298BE}" presName="txShp" presStyleLbl="node1" presStyleIdx="0" presStyleCnt="6" custLinFactNeighborY="2737">
        <dgm:presLayoutVars>
          <dgm:bulletEnabled val="1"/>
        </dgm:presLayoutVars>
      </dgm:prSet>
      <dgm:spPr/>
    </dgm:pt>
    <dgm:pt modelId="{1DDBCC45-70E2-A349-A720-071EEAFCAC49}" type="pres">
      <dgm:prSet presAssocID="{B43FB03A-ECC7-0A4A-9B69-DA7023FD219A}" presName="spacing" presStyleCnt="0"/>
      <dgm:spPr/>
    </dgm:pt>
    <dgm:pt modelId="{26986DE6-D323-AD43-B78C-12871DE5E62B}" type="pres">
      <dgm:prSet presAssocID="{7A6E4A3F-0CB6-C240-8B6F-9CBD183704B2}" presName="composite" presStyleCnt="0"/>
      <dgm:spPr/>
    </dgm:pt>
    <dgm:pt modelId="{5EB99F6E-837F-FC46-8007-9656AD01B489}" type="pres">
      <dgm:prSet presAssocID="{7A6E4A3F-0CB6-C240-8B6F-9CBD183704B2}" presName="imgShp" presStyleLbl="fgImgPlace1" presStyleIdx="1" presStyleCnt="6"/>
      <dgm:spPr/>
    </dgm:pt>
    <dgm:pt modelId="{4B5C28AC-35BA-3646-B8BB-096F8423EECB}" type="pres">
      <dgm:prSet presAssocID="{7A6E4A3F-0CB6-C240-8B6F-9CBD183704B2}" presName="txShp" presStyleLbl="node1" presStyleIdx="1" presStyleCnt="6">
        <dgm:presLayoutVars>
          <dgm:bulletEnabled val="1"/>
        </dgm:presLayoutVars>
      </dgm:prSet>
      <dgm:spPr/>
    </dgm:pt>
    <dgm:pt modelId="{A6818BEB-2ABF-AA4B-B82C-4175D7F82313}" type="pres">
      <dgm:prSet presAssocID="{E86E94BF-0E84-A44F-950B-7E04912376CD}" presName="spacing" presStyleCnt="0"/>
      <dgm:spPr/>
    </dgm:pt>
    <dgm:pt modelId="{F15D642D-D88F-2D4F-AA80-C877298A5ACA}" type="pres">
      <dgm:prSet presAssocID="{C84924AB-0BB2-144E-BC53-907CA609C2B8}" presName="composite" presStyleCnt="0"/>
      <dgm:spPr/>
    </dgm:pt>
    <dgm:pt modelId="{95035AFB-1917-584D-A0D1-DB2633A1A33B}" type="pres">
      <dgm:prSet presAssocID="{C84924AB-0BB2-144E-BC53-907CA609C2B8}" presName="imgShp" presStyleLbl="fgImgPlace1" presStyleIdx="2" presStyleCnt="6"/>
      <dgm:spPr/>
    </dgm:pt>
    <dgm:pt modelId="{D2EE4AC4-2881-434A-AD8C-40A4B3C892DA}" type="pres">
      <dgm:prSet presAssocID="{C84924AB-0BB2-144E-BC53-907CA609C2B8}" presName="txShp" presStyleLbl="node1" presStyleIdx="2" presStyleCnt="6" custScaleX="100988" custLinFactNeighborX="247" custLinFactNeighborY="-1602">
        <dgm:presLayoutVars>
          <dgm:bulletEnabled val="1"/>
        </dgm:presLayoutVars>
      </dgm:prSet>
      <dgm:spPr/>
    </dgm:pt>
    <dgm:pt modelId="{ABA188BE-24E5-1445-9389-54E4C814062D}" type="pres">
      <dgm:prSet presAssocID="{54C00796-DA03-1C4A-957E-873DA5DA49CB}" presName="spacing" presStyleCnt="0"/>
      <dgm:spPr/>
    </dgm:pt>
    <dgm:pt modelId="{20AAE6EE-5585-7D48-BEEF-476F8BB1E5F3}" type="pres">
      <dgm:prSet presAssocID="{83D75B34-A069-3C4F-AB79-4F0C95ECD065}" presName="composite" presStyleCnt="0"/>
      <dgm:spPr/>
    </dgm:pt>
    <dgm:pt modelId="{DD37C77D-EAEC-AB4B-A978-136EF07F3C2F}" type="pres">
      <dgm:prSet presAssocID="{83D75B34-A069-3C4F-AB79-4F0C95ECD065}" presName="imgShp" presStyleLbl="fgImgPlace1" presStyleIdx="3" presStyleCnt="6"/>
      <dgm:spPr/>
    </dgm:pt>
    <dgm:pt modelId="{37724D44-7132-E349-8855-7479CBF8E2E2}" type="pres">
      <dgm:prSet presAssocID="{83D75B34-A069-3C4F-AB79-4F0C95ECD065}" presName="txShp" presStyleLbl="node1" presStyleIdx="3" presStyleCnt="6">
        <dgm:presLayoutVars>
          <dgm:bulletEnabled val="1"/>
        </dgm:presLayoutVars>
      </dgm:prSet>
      <dgm:spPr/>
    </dgm:pt>
    <dgm:pt modelId="{EC1AFB21-8D33-BE4A-B421-2CFDBB8B5784}" type="pres">
      <dgm:prSet presAssocID="{AD4DA94D-3651-524C-A6A8-E547F8F9E6CF}" presName="spacing" presStyleCnt="0"/>
      <dgm:spPr/>
    </dgm:pt>
    <dgm:pt modelId="{219D6C5A-BB40-7743-B666-707D352F97E2}" type="pres">
      <dgm:prSet presAssocID="{ADBF7018-8593-354C-94DE-F04060BEFDBB}" presName="composite" presStyleCnt="0"/>
      <dgm:spPr/>
    </dgm:pt>
    <dgm:pt modelId="{DAF88DC8-C01B-BA49-9B0B-8D086652252B}" type="pres">
      <dgm:prSet presAssocID="{ADBF7018-8593-354C-94DE-F04060BEFDBB}" presName="imgShp" presStyleLbl="fgImgPlace1" presStyleIdx="4" presStyleCnt="6"/>
      <dgm:spPr/>
    </dgm:pt>
    <dgm:pt modelId="{8353F155-64AB-EC43-A4FD-5E6B7D558AF5}" type="pres">
      <dgm:prSet presAssocID="{ADBF7018-8593-354C-94DE-F04060BEFDBB}" presName="txShp" presStyleLbl="node1" presStyleIdx="4" presStyleCnt="6">
        <dgm:presLayoutVars>
          <dgm:bulletEnabled val="1"/>
        </dgm:presLayoutVars>
      </dgm:prSet>
      <dgm:spPr/>
    </dgm:pt>
    <dgm:pt modelId="{E52ADCD1-B74A-A64C-8845-C0DA76CF2B97}" type="pres">
      <dgm:prSet presAssocID="{F4EB9522-A5D9-1445-82F7-38EB8C6CFBB8}" presName="spacing" presStyleCnt="0"/>
      <dgm:spPr/>
    </dgm:pt>
    <dgm:pt modelId="{86F03FF6-2A3A-7D48-A05B-B83D5F466FFA}" type="pres">
      <dgm:prSet presAssocID="{471E1D56-6489-4647-904C-F554CA5E1620}" presName="composite" presStyleCnt="0"/>
      <dgm:spPr/>
    </dgm:pt>
    <dgm:pt modelId="{3A334A99-C56A-8A45-9DE0-DA3F3FEDA2DB}" type="pres">
      <dgm:prSet presAssocID="{471E1D56-6489-4647-904C-F554CA5E1620}" presName="imgShp" presStyleLbl="fgImgPlace1" presStyleIdx="5" presStyleCnt="6"/>
      <dgm:spPr/>
    </dgm:pt>
    <dgm:pt modelId="{21E90F92-3F00-B241-8CB8-0E7D7E6D55DE}" type="pres">
      <dgm:prSet presAssocID="{471E1D56-6489-4647-904C-F554CA5E1620}" presName="txShp" presStyleLbl="node1" presStyleIdx="5" presStyleCnt="6">
        <dgm:presLayoutVars>
          <dgm:bulletEnabled val="1"/>
        </dgm:presLayoutVars>
      </dgm:prSet>
      <dgm:spPr/>
    </dgm:pt>
  </dgm:ptLst>
  <dgm:cxnLst>
    <dgm:cxn modelId="{A24E5127-F34E-3743-81B6-0C9F8EE6E75C}" srcId="{FCB9AEDE-84B3-2B42-A60A-C71026654F3A}" destId="{ADBF7018-8593-354C-94DE-F04060BEFDBB}" srcOrd="4" destOrd="0" parTransId="{B1DE1010-5A4C-D046-A54A-5DA54D565865}" sibTransId="{F4EB9522-A5D9-1445-82F7-38EB8C6CFBB8}"/>
    <dgm:cxn modelId="{ACFBD32D-565E-354F-8C80-30CE4F12DDED}" srcId="{FCB9AEDE-84B3-2B42-A60A-C71026654F3A}" destId="{471E1D56-6489-4647-904C-F554CA5E1620}" srcOrd="5" destOrd="0" parTransId="{E965A3D4-BD78-CA4C-9A7C-AE87BA421D94}" sibTransId="{9DE66468-CC8A-144A-BA73-4C83A4342D39}"/>
    <dgm:cxn modelId="{7FB3302F-15CD-4147-9722-20D05036DBAE}" srcId="{FCB9AEDE-84B3-2B42-A60A-C71026654F3A}" destId="{7A6E4A3F-0CB6-C240-8B6F-9CBD183704B2}" srcOrd="1" destOrd="0" parTransId="{F26903BF-8110-8443-BA3B-CD37A89701B8}" sibTransId="{E86E94BF-0E84-A44F-950B-7E04912376CD}"/>
    <dgm:cxn modelId="{03078164-11C6-B941-93D1-8D6E4D4E45BB}" type="presOf" srcId="{7A6E4A3F-0CB6-C240-8B6F-9CBD183704B2}" destId="{4B5C28AC-35BA-3646-B8BB-096F8423EECB}" srcOrd="0" destOrd="0" presId="urn:microsoft.com/office/officeart/2005/8/layout/vList3"/>
    <dgm:cxn modelId="{23FA4B80-D6FB-C643-A79A-3E19C00397D4}" srcId="{FCB9AEDE-84B3-2B42-A60A-C71026654F3A}" destId="{C84924AB-0BB2-144E-BC53-907CA609C2B8}" srcOrd="2" destOrd="0" parTransId="{63F9B001-C44C-004E-AC3B-9C166CD303C5}" sibTransId="{54C00796-DA03-1C4A-957E-873DA5DA49CB}"/>
    <dgm:cxn modelId="{88D3B5A2-70E8-B643-A19C-F0205628168A}" type="presOf" srcId="{FCB9AEDE-84B3-2B42-A60A-C71026654F3A}" destId="{041D3300-1B96-714A-81F2-AC490AFAB30E}" srcOrd="0" destOrd="0" presId="urn:microsoft.com/office/officeart/2005/8/layout/vList3"/>
    <dgm:cxn modelId="{44DC2DA5-4AA3-994C-94DC-FA1A4D7E14E7}" srcId="{FCB9AEDE-84B3-2B42-A60A-C71026654F3A}" destId="{83D75B34-A069-3C4F-AB79-4F0C95ECD065}" srcOrd="3" destOrd="0" parTransId="{6C176271-5812-804F-82D5-17F4E0A7EC04}" sibTransId="{AD4DA94D-3651-524C-A6A8-E547F8F9E6CF}"/>
    <dgm:cxn modelId="{FFD89AAD-DEB3-C14B-9BA8-3016B35CEA38}" srcId="{FCB9AEDE-84B3-2B42-A60A-C71026654F3A}" destId="{5621BF8B-A89C-CF43-9339-B3BD230298BE}" srcOrd="0" destOrd="0" parTransId="{33453604-4593-A34D-8C2D-5C32FB468AFB}" sibTransId="{B43FB03A-ECC7-0A4A-9B69-DA7023FD219A}"/>
    <dgm:cxn modelId="{9A600AC4-FD4D-584C-920D-689B66447065}" type="presOf" srcId="{83D75B34-A069-3C4F-AB79-4F0C95ECD065}" destId="{37724D44-7132-E349-8855-7479CBF8E2E2}" srcOrd="0" destOrd="0" presId="urn:microsoft.com/office/officeart/2005/8/layout/vList3"/>
    <dgm:cxn modelId="{ECA487C8-F112-5646-A70A-BC023D655327}" type="presOf" srcId="{5621BF8B-A89C-CF43-9339-B3BD230298BE}" destId="{D36C29F6-F56E-8249-9374-40E3F2F2427C}" srcOrd="0" destOrd="0" presId="urn:microsoft.com/office/officeart/2005/8/layout/vList3"/>
    <dgm:cxn modelId="{7D1920ED-D701-1044-81BF-CA6DA03CFEB1}" type="presOf" srcId="{ADBF7018-8593-354C-94DE-F04060BEFDBB}" destId="{8353F155-64AB-EC43-A4FD-5E6B7D558AF5}" srcOrd="0" destOrd="0" presId="urn:microsoft.com/office/officeart/2005/8/layout/vList3"/>
    <dgm:cxn modelId="{AF6932ED-FC1B-6246-9BEE-C2895261E358}" type="presOf" srcId="{471E1D56-6489-4647-904C-F554CA5E1620}" destId="{21E90F92-3F00-B241-8CB8-0E7D7E6D55DE}" srcOrd="0" destOrd="0" presId="urn:microsoft.com/office/officeart/2005/8/layout/vList3"/>
    <dgm:cxn modelId="{CE1033EF-F399-E147-AFC5-FB3B3DD378C6}" type="presOf" srcId="{C84924AB-0BB2-144E-BC53-907CA609C2B8}" destId="{D2EE4AC4-2881-434A-AD8C-40A4B3C892DA}" srcOrd="0" destOrd="0" presId="urn:microsoft.com/office/officeart/2005/8/layout/vList3"/>
    <dgm:cxn modelId="{0FC501C5-484D-1D4B-9E6E-D247F6AA249F}" type="presParOf" srcId="{041D3300-1B96-714A-81F2-AC490AFAB30E}" destId="{47568B1D-E252-7549-9B1D-DC017996F5AE}" srcOrd="0" destOrd="0" presId="urn:microsoft.com/office/officeart/2005/8/layout/vList3"/>
    <dgm:cxn modelId="{0CA14764-472A-334D-8C56-332562E6517D}" type="presParOf" srcId="{47568B1D-E252-7549-9B1D-DC017996F5AE}" destId="{6595AB10-FC48-2D48-B020-198390FBD631}" srcOrd="0" destOrd="0" presId="urn:microsoft.com/office/officeart/2005/8/layout/vList3"/>
    <dgm:cxn modelId="{33AE1E48-F8D6-CC4C-A5B7-B2A3F394FF78}" type="presParOf" srcId="{47568B1D-E252-7549-9B1D-DC017996F5AE}" destId="{D36C29F6-F56E-8249-9374-40E3F2F2427C}" srcOrd="1" destOrd="0" presId="urn:microsoft.com/office/officeart/2005/8/layout/vList3"/>
    <dgm:cxn modelId="{11290662-8145-2347-942F-D378A2A030AB}" type="presParOf" srcId="{041D3300-1B96-714A-81F2-AC490AFAB30E}" destId="{1DDBCC45-70E2-A349-A720-071EEAFCAC49}" srcOrd="1" destOrd="0" presId="urn:microsoft.com/office/officeart/2005/8/layout/vList3"/>
    <dgm:cxn modelId="{BC7C7D6B-4787-E943-B148-8CE13AF952BC}" type="presParOf" srcId="{041D3300-1B96-714A-81F2-AC490AFAB30E}" destId="{26986DE6-D323-AD43-B78C-12871DE5E62B}" srcOrd="2" destOrd="0" presId="urn:microsoft.com/office/officeart/2005/8/layout/vList3"/>
    <dgm:cxn modelId="{B0D658E7-EFDD-F54F-A38F-ADAC13D519A2}" type="presParOf" srcId="{26986DE6-D323-AD43-B78C-12871DE5E62B}" destId="{5EB99F6E-837F-FC46-8007-9656AD01B489}" srcOrd="0" destOrd="0" presId="urn:microsoft.com/office/officeart/2005/8/layout/vList3"/>
    <dgm:cxn modelId="{C8E23B11-B84F-C742-931F-45CFAD48525B}" type="presParOf" srcId="{26986DE6-D323-AD43-B78C-12871DE5E62B}" destId="{4B5C28AC-35BA-3646-B8BB-096F8423EECB}" srcOrd="1" destOrd="0" presId="urn:microsoft.com/office/officeart/2005/8/layout/vList3"/>
    <dgm:cxn modelId="{E39964ED-A9D8-5344-8141-2D1E339DE7EB}" type="presParOf" srcId="{041D3300-1B96-714A-81F2-AC490AFAB30E}" destId="{A6818BEB-2ABF-AA4B-B82C-4175D7F82313}" srcOrd="3" destOrd="0" presId="urn:microsoft.com/office/officeart/2005/8/layout/vList3"/>
    <dgm:cxn modelId="{5E83745C-D07F-534F-A830-1C75840CB040}" type="presParOf" srcId="{041D3300-1B96-714A-81F2-AC490AFAB30E}" destId="{F15D642D-D88F-2D4F-AA80-C877298A5ACA}" srcOrd="4" destOrd="0" presId="urn:microsoft.com/office/officeart/2005/8/layout/vList3"/>
    <dgm:cxn modelId="{A375B04A-584A-224F-9E6C-265BD8EE340F}" type="presParOf" srcId="{F15D642D-D88F-2D4F-AA80-C877298A5ACA}" destId="{95035AFB-1917-584D-A0D1-DB2633A1A33B}" srcOrd="0" destOrd="0" presId="urn:microsoft.com/office/officeart/2005/8/layout/vList3"/>
    <dgm:cxn modelId="{B6E23A44-58BC-304D-A2F1-D2E3C464E8CD}" type="presParOf" srcId="{F15D642D-D88F-2D4F-AA80-C877298A5ACA}" destId="{D2EE4AC4-2881-434A-AD8C-40A4B3C892DA}" srcOrd="1" destOrd="0" presId="urn:microsoft.com/office/officeart/2005/8/layout/vList3"/>
    <dgm:cxn modelId="{5F322107-09C0-3946-AEAA-CE79E08B02FF}" type="presParOf" srcId="{041D3300-1B96-714A-81F2-AC490AFAB30E}" destId="{ABA188BE-24E5-1445-9389-54E4C814062D}" srcOrd="5" destOrd="0" presId="urn:microsoft.com/office/officeart/2005/8/layout/vList3"/>
    <dgm:cxn modelId="{33741E50-8720-D044-B145-69F530E5D7F8}" type="presParOf" srcId="{041D3300-1B96-714A-81F2-AC490AFAB30E}" destId="{20AAE6EE-5585-7D48-BEEF-476F8BB1E5F3}" srcOrd="6" destOrd="0" presId="urn:microsoft.com/office/officeart/2005/8/layout/vList3"/>
    <dgm:cxn modelId="{E8EB403C-CF86-0C46-B614-DFAB4C83BC8E}" type="presParOf" srcId="{20AAE6EE-5585-7D48-BEEF-476F8BB1E5F3}" destId="{DD37C77D-EAEC-AB4B-A978-136EF07F3C2F}" srcOrd="0" destOrd="0" presId="urn:microsoft.com/office/officeart/2005/8/layout/vList3"/>
    <dgm:cxn modelId="{813EE001-A3B0-4242-B64A-84D652C73189}" type="presParOf" srcId="{20AAE6EE-5585-7D48-BEEF-476F8BB1E5F3}" destId="{37724D44-7132-E349-8855-7479CBF8E2E2}" srcOrd="1" destOrd="0" presId="urn:microsoft.com/office/officeart/2005/8/layout/vList3"/>
    <dgm:cxn modelId="{CFF530C7-4247-894A-BDE2-89395A2CD913}" type="presParOf" srcId="{041D3300-1B96-714A-81F2-AC490AFAB30E}" destId="{EC1AFB21-8D33-BE4A-B421-2CFDBB8B5784}" srcOrd="7" destOrd="0" presId="urn:microsoft.com/office/officeart/2005/8/layout/vList3"/>
    <dgm:cxn modelId="{64720F1A-9A11-5A41-8772-2D9F4B94F6FF}" type="presParOf" srcId="{041D3300-1B96-714A-81F2-AC490AFAB30E}" destId="{219D6C5A-BB40-7743-B666-707D352F97E2}" srcOrd="8" destOrd="0" presId="urn:microsoft.com/office/officeart/2005/8/layout/vList3"/>
    <dgm:cxn modelId="{FFEE925E-6718-DC40-B6F5-8EF8C9028B34}" type="presParOf" srcId="{219D6C5A-BB40-7743-B666-707D352F97E2}" destId="{DAF88DC8-C01B-BA49-9B0B-8D086652252B}" srcOrd="0" destOrd="0" presId="urn:microsoft.com/office/officeart/2005/8/layout/vList3"/>
    <dgm:cxn modelId="{149B7A08-AA93-3A48-BC6C-49A248C5B418}" type="presParOf" srcId="{219D6C5A-BB40-7743-B666-707D352F97E2}" destId="{8353F155-64AB-EC43-A4FD-5E6B7D558AF5}" srcOrd="1" destOrd="0" presId="urn:microsoft.com/office/officeart/2005/8/layout/vList3"/>
    <dgm:cxn modelId="{CBD3B2B1-C94B-AF4D-98C7-E58D1FE00042}" type="presParOf" srcId="{041D3300-1B96-714A-81F2-AC490AFAB30E}" destId="{E52ADCD1-B74A-A64C-8845-C0DA76CF2B97}" srcOrd="9" destOrd="0" presId="urn:microsoft.com/office/officeart/2005/8/layout/vList3"/>
    <dgm:cxn modelId="{620CF1D3-E7DA-4647-B87B-711B3E6F2F2A}" type="presParOf" srcId="{041D3300-1B96-714A-81F2-AC490AFAB30E}" destId="{86F03FF6-2A3A-7D48-A05B-B83D5F466FFA}" srcOrd="10" destOrd="0" presId="urn:microsoft.com/office/officeart/2005/8/layout/vList3"/>
    <dgm:cxn modelId="{FF696B44-7DD5-7D40-A9FB-E5B2394D5EF3}" type="presParOf" srcId="{86F03FF6-2A3A-7D48-A05B-B83D5F466FFA}" destId="{3A334A99-C56A-8A45-9DE0-DA3F3FEDA2DB}" srcOrd="0" destOrd="0" presId="urn:microsoft.com/office/officeart/2005/8/layout/vList3"/>
    <dgm:cxn modelId="{E08797FD-12CF-B64B-A6AF-1989A2545C44}" type="presParOf" srcId="{86F03FF6-2A3A-7D48-A05B-B83D5F466FFA}" destId="{21E90F92-3F00-B241-8CB8-0E7D7E6D55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29F6-F56E-8249-9374-40E3F2F2427C}">
      <dsp:nvSpPr>
        <dsp:cNvPr id="0" name=""/>
        <dsp:cNvSpPr/>
      </dsp:nvSpPr>
      <dsp:spPr>
        <a:xfrm rot="10800000">
          <a:off x="2566415" y="2167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Uma era de "</a:t>
          </a:r>
          <a:r>
            <a:rPr lang="pt-BR" sz="1800" b="1" kern="1200" noProof="0" dirty="0" err="1"/>
            <a:t>policrises</a:t>
          </a:r>
          <a:r>
            <a:rPr lang="pt-BR" sz="1800" kern="1200" noProof="0" dirty="0"/>
            <a:t>" em rápida evolução e IA em rápido desenvolvimento significa que um suporte às evidências será necessário agora mais do que nunca</a:t>
          </a:r>
        </a:p>
      </dsp:txBody>
      <dsp:txXfrm rot="10800000">
        <a:off x="2727783" y="21672"/>
        <a:ext cx="9387025" cy="645474"/>
      </dsp:txXfrm>
    </dsp:sp>
    <dsp:sp modelId="{6595AB10-FC48-2D48-B020-198390FBD631}">
      <dsp:nvSpPr>
        <dsp:cNvPr id="0" name=""/>
        <dsp:cNvSpPr/>
      </dsp:nvSpPr>
      <dsp:spPr>
        <a:xfrm>
          <a:off x="2243671" y="13448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28AC-35BA-3646-B8BB-096F8423EECB}">
      <dsp:nvSpPr>
        <dsp:cNvPr id="0" name=""/>
        <dsp:cNvSpPr/>
      </dsp:nvSpPr>
      <dsp:spPr>
        <a:xfrm rot="10800000">
          <a:off x="2566415" y="81084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noProof="0" dirty="0"/>
            <a:t>Pilotos</a:t>
          </a:r>
          <a:r>
            <a:rPr lang="pt-BR" sz="1800" kern="1200" noProof="0" dirty="0"/>
            <a:t> de unidades ultrarrápidas de suporte às evidências e um modelo de "generalista" estão demonstrando relação custo-benefício e criando demanda</a:t>
          </a:r>
        </a:p>
      </dsp:txBody>
      <dsp:txXfrm rot="10800000">
        <a:off x="2727783" y="810849"/>
        <a:ext cx="9387025" cy="645474"/>
      </dsp:txXfrm>
    </dsp:sp>
    <dsp:sp modelId="{5EB99F6E-837F-FC46-8007-9656AD01B489}">
      <dsp:nvSpPr>
        <dsp:cNvPr id="0" name=""/>
        <dsp:cNvSpPr/>
      </dsp:nvSpPr>
      <dsp:spPr>
        <a:xfrm>
          <a:off x="2243677" y="81084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E4AC4-2881-434A-AD8C-40A4B3C892DA}">
      <dsp:nvSpPr>
        <dsp:cNvPr id="0" name=""/>
        <dsp:cNvSpPr/>
      </dsp:nvSpPr>
      <dsp:spPr>
        <a:xfrm rot="10800000">
          <a:off x="2519246" y="1607351"/>
          <a:ext cx="9642731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Mecanismos de suporte às evidências cada vez mais </a:t>
          </a:r>
          <a:r>
            <a:rPr lang="pt-BR" sz="1800" b="1" kern="1200" noProof="0" dirty="0"/>
            <a:t>alinhados </a:t>
          </a:r>
          <a:r>
            <a:rPr lang="pt-BR" sz="1800" kern="1200" noProof="0" dirty="0"/>
            <a:t>"para cima" com processos consultivos e de tomada de decisão e "para fora" com plataformas de aprendizado e melhoria</a:t>
          </a:r>
        </a:p>
      </dsp:txBody>
      <dsp:txXfrm rot="10800000">
        <a:off x="2680614" y="1607351"/>
        <a:ext cx="9481363" cy="645474"/>
      </dsp:txXfrm>
    </dsp:sp>
    <dsp:sp modelId="{95035AFB-1917-584D-A0D1-DB2633A1A33B}">
      <dsp:nvSpPr>
        <dsp:cNvPr id="0" name=""/>
        <dsp:cNvSpPr/>
      </dsp:nvSpPr>
      <dsp:spPr>
        <a:xfrm>
          <a:off x="2220093" y="161769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24D44-7132-E349-8855-7479CBF8E2E2}">
      <dsp:nvSpPr>
        <dsp:cNvPr id="0" name=""/>
        <dsp:cNvSpPr/>
      </dsp:nvSpPr>
      <dsp:spPr>
        <a:xfrm rot="10800000">
          <a:off x="2566415" y="2424535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Estão surgindo colaborações de suporte às evidências </a:t>
          </a:r>
          <a:r>
            <a:rPr lang="pt-BR" sz="1800" b="1" kern="1200" noProof="0" dirty="0"/>
            <a:t>entre países</a:t>
          </a:r>
          <a:r>
            <a:rPr lang="pt-BR" sz="1800" kern="1200" noProof="0" dirty="0"/>
            <a:t> em setores-chave, como educação, desenvolvimento e saúde</a:t>
          </a:r>
        </a:p>
      </dsp:txBody>
      <dsp:txXfrm rot="10800000">
        <a:off x="2727783" y="2424535"/>
        <a:ext cx="9387025" cy="645474"/>
      </dsp:txXfrm>
    </dsp:sp>
    <dsp:sp modelId="{DD37C77D-EAEC-AB4B-A978-136EF07F3C2F}">
      <dsp:nvSpPr>
        <dsp:cNvPr id="0" name=""/>
        <dsp:cNvSpPr/>
      </dsp:nvSpPr>
      <dsp:spPr>
        <a:xfrm>
          <a:off x="2243677" y="2424535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3F155-64AB-EC43-A4FD-5E6B7D558AF5}">
      <dsp:nvSpPr>
        <dsp:cNvPr id="0" name=""/>
        <dsp:cNvSpPr/>
      </dsp:nvSpPr>
      <dsp:spPr>
        <a:xfrm rot="10800000">
          <a:off x="2566415" y="3231379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Também estão surgindo colaborações </a:t>
          </a:r>
          <a:r>
            <a:rPr lang="pt-BR" sz="1800" b="1" kern="1200" noProof="0" dirty="0"/>
            <a:t>entre formas de evidências</a:t>
          </a:r>
          <a:r>
            <a:rPr lang="pt-BR" sz="1800" kern="1200" noProof="0" dirty="0"/>
            <a:t>, por exemplo, com a avaliação e a síntese de evidências</a:t>
          </a:r>
        </a:p>
      </dsp:txBody>
      <dsp:txXfrm rot="10800000">
        <a:off x="2727783" y="3231379"/>
        <a:ext cx="9387025" cy="645474"/>
      </dsp:txXfrm>
    </dsp:sp>
    <dsp:sp modelId="{DAF88DC8-C01B-BA49-9B0B-8D086652252B}">
      <dsp:nvSpPr>
        <dsp:cNvPr id="0" name=""/>
        <dsp:cNvSpPr/>
      </dsp:nvSpPr>
      <dsp:spPr>
        <a:xfrm>
          <a:off x="2243677" y="3231379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0F92-3F00-B241-8CB8-0E7D7E6D55DE}">
      <dsp:nvSpPr>
        <dsp:cNvPr id="0" name=""/>
        <dsp:cNvSpPr/>
      </dsp:nvSpPr>
      <dsp:spPr>
        <a:xfrm rot="10800000">
          <a:off x="2566415" y="4038222"/>
          <a:ext cx="9548393" cy="645474"/>
        </a:xfrm>
        <a:prstGeom prst="homePlate">
          <a:avLst/>
        </a:prstGeom>
        <a:gradFill flip="none" rotWithShape="0">
          <a:gsLst>
            <a:gs pos="0">
              <a:schemeClr val="accent4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636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As avaliações rápidas de sistemas de suporte às evidências estão nos indicando o </a:t>
          </a:r>
          <a:r>
            <a:rPr lang="pt-BR" sz="1800" b="1" kern="1200" noProof="0" dirty="0"/>
            <a:t>terreno fértil </a:t>
          </a:r>
          <a:r>
            <a:rPr lang="pt-BR" sz="1800" kern="1200" noProof="0" dirty="0"/>
            <a:t>onde precisamos "plantar mais sementes"</a:t>
          </a:r>
        </a:p>
      </dsp:txBody>
      <dsp:txXfrm rot="10800000">
        <a:off x="2727783" y="4038222"/>
        <a:ext cx="9387025" cy="645474"/>
      </dsp:txXfrm>
    </dsp:sp>
    <dsp:sp modelId="{3A334A99-C56A-8A45-9DE0-DA3F3FEDA2DB}">
      <dsp:nvSpPr>
        <dsp:cNvPr id="0" name=""/>
        <dsp:cNvSpPr/>
      </dsp:nvSpPr>
      <dsp:spPr>
        <a:xfrm>
          <a:off x="2243677" y="4038222"/>
          <a:ext cx="645474" cy="645474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27DF-B432-3FE4-BDA4-C0D1175D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6198A-0C1B-29D5-4E03-619EE67C8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BE95E9-0AFD-452B-76F7-A562DAC54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7F1FF-9D37-C85D-5AEA-629718D4E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F3C3D7A0-7F61-10EA-C6B8-B6324414E80D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pt-BR"/>
              <a:t>Sinais da construção de uma dinâmica com a prioridade de implementação 1: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pt-BR" dirty="0">
                <a:latin typeface="Arial"/>
                <a:cs typeface="Arial" panose="020B0604020202020204" pitchFamily="34" charset="0"/>
                <a:sym typeface="Arial"/>
              </a:rPr>
              <a:t>Formalizar e fortalecer os sistemas nacionais de suporte às evidências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DDC6A6-D5E4-42E3-D4A9-29CB7A21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8340" y="6405093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602FF9-195F-A042-49A7-4C1D7AF1A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610171"/>
              </p:ext>
            </p:extLst>
          </p:nvPr>
        </p:nvGraphicFramePr>
        <p:xfrm>
          <a:off x="-1083243" y="1347204"/>
          <a:ext cx="14358486" cy="468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2B1E988D-660F-2A36-7437-65FB73BA291C}"/>
              </a:ext>
            </a:extLst>
          </p:cNvPr>
          <p:cNvSpPr/>
          <p:nvPr/>
        </p:nvSpPr>
        <p:spPr>
          <a:xfrm>
            <a:off x="1113271" y="134720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1a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527554-49AC-713C-E4FF-6D9E207261E5}"/>
              </a:ext>
            </a:extLst>
          </p:cNvPr>
          <p:cNvSpPr/>
          <p:nvPr/>
        </p:nvSpPr>
        <p:spPr>
          <a:xfrm>
            <a:off x="1113270" y="213653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1b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FD882-C10D-43C5-924B-4E46645202B7}"/>
              </a:ext>
            </a:extLst>
          </p:cNvPr>
          <p:cNvSpPr/>
          <p:nvPr/>
        </p:nvSpPr>
        <p:spPr>
          <a:xfrm>
            <a:off x="1113270" y="2925858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1c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E6994A-461D-1541-5607-0AE24ED38BCF}"/>
              </a:ext>
            </a:extLst>
          </p:cNvPr>
          <p:cNvSpPr/>
          <p:nvPr/>
        </p:nvSpPr>
        <p:spPr>
          <a:xfrm>
            <a:off x="1113270" y="3734201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1d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7E3EB-E758-C7F2-63FC-21799A33ADB4}"/>
              </a:ext>
            </a:extLst>
          </p:cNvPr>
          <p:cNvSpPr/>
          <p:nvPr/>
        </p:nvSpPr>
        <p:spPr>
          <a:xfrm>
            <a:off x="1113270" y="4542544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1e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B09940-D7D2-06B1-BF69-3E2A510E3817}"/>
              </a:ext>
            </a:extLst>
          </p:cNvPr>
          <p:cNvSpPr/>
          <p:nvPr/>
        </p:nvSpPr>
        <p:spPr>
          <a:xfrm>
            <a:off x="1113270" y="5350887"/>
            <a:ext cx="707283" cy="7028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1f</a:t>
            </a:r>
          </a:p>
        </p:txBody>
      </p:sp>
    </p:spTree>
    <p:extLst>
      <p:ext uri="{BB962C8B-B14F-4D97-AF65-F5344CB8AC3E}">
        <p14:creationId xmlns:p14="http://schemas.microsoft.com/office/powerpoint/2010/main" val="252514151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0408fcbc-2e10-4461-bee0-724c01b46ae9"/>
    <ds:schemaRef ds:uri="http://schemas.microsoft.com/office/infopath/2007/PartnerControls"/>
    <ds:schemaRef ds:uri="599eec1d-e27c-4128-92a4-19001b8afe14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171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