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113435"/>
            <a:ext cx="12207171" cy="1006368"/>
          </a:xfrm>
        </p:spPr>
        <p:txBody>
          <a:bodyPr>
            <a:normAutofit fontScale="90000"/>
          </a:bodyPr>
          <a:lstStyle/>
          <a:p>
            <a:r>
              <a:rPr lang="pt-BR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dinâmica está sendo construída para concretização de um salto qualitativo em cada prioridade de implementação, e, de modo geral, em como usamos evidências para responder aos desafios sociais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052186" y="1908061"/>
            <a:ext cx="4698869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7096192" y="1911874"/>
            <a:ext cx="810042" cy="828000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591386" y="2966523"/>
            <a:ext cx="3967522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7153355" y="29965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91385" y="4078043"/>
            <a:ext cx="3967522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7157016" y="4050279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0" y="2046187"/>
            <a:ext cx="2099302" cy="272528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845" y="2052094"/>
            <a:ext cx="2099302" cy="271938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6557982" y="2045417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6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Formalizar e fortalecer os sistemas </a:t>
            </a:r>
          </a:p>
          <a:p>
            <a:pPr marL="1396970" lvl="2">
              <a:defRPr/>
            </a:pPr>
            <a:r>
              <a:rPr kumimoji="0" lang="pt-BR" sz="16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nacionais de suporte às evidências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6618804" y="3107920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6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Ampliar e potencializar a</a:t>
            </a:r>
          </a:p>
          <a:p>
            <a:pPr marL="1396970" lvl="2">
              <a:defRPr/>
            </a:pPr>
            <a:r>
              <a:rPr lang="pt-BR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arquitetura global de evidências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6618804" y="4222162"/>
            <a:ext cx="4716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6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Colocar as evidências no centro da </a:t>
            </a:r>
            <a:r>
              <a:rPr lang="pt-BR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cotidiana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36286-459F-C320-3C84-39CDE1E71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798101" y="2065430"/>
            <a:ext cx="2099302" cy="2716743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77381" y="1469272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pt-BR" sz="200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Relatório</a:t>
            </a: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431062" y="1481606"/>
            <a:ext cx="2216046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pt-BR" sz="200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Atualização 2023</a:t>
            </a: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4575985" y="1467339"/>
            <a:ext cx="2927079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pt-BR" sz="200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Atualização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4615151" y="1468560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u="none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45855034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599eec1d-e27c-4128-92a4-19001b8afe14"/>
    <ds:schemaRef ds:uri="http://schemas.microsoft.com/office/infopath/2007/PartnerControls"/>
    <ds:schemaRef ds:uri="http://schemas.openxmlformats.org/package/2006/metadata/core-properties"/>
    <ds:schemaRef ds:uri="0408fcbc-2e10-4461-bee0-724c01b46ae9"/>
  </ds:schemaRefs>
</ds:datastoreItem>
</file>

<file path=customXml/itemProps3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30800</TotalTime>
  <Words>65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Uma dinâmica está sendo construída para concretização de um salto qualitativo em cada prioridade de implementação, e, de modo geral, em como usamos evidências para responder aos desafios sociais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