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9"/>
  </p:notesMasterIdLst>
  <p:handoutMasterIdLst>
    <p:handoutMasterId r:id="rId10"/>
  </p:handoutMasterIdLst>
  <p:sldIdLst>
    <p:sldId id="1242" r:id="rId7"/>
    <p:sldId id="1243" r:id="rId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48606-A354-3046-AC32-BF239DF7296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C50FA00F-DEEF-454D-8E8A-E70B72363806}">
      <dgm:prSet/>
      <dgm:spPr>
        <a:gradFill flip="none" rotWithShape="0">
          <a:gsLst>
            <a:gs pos="0">
              <a:schemeClr val="accent2">
                <a:alpha val="55000"/>
              </a:schemeClr>
            </a:gs>
            <a:gs pos="100000">
              <a:schemeClr val="bg1"/>
            </a:gs>
          </a:gsLst>
          <a:lin ang="0" scaled="1"/>
          <a:tileRect/>
        </a:gradFill>
        <a:ln>
          <a:noFill/>
        </a:ln>
      </dgm:spPr>
      <dgm:t>
        <a:bodyPr/>
        <a:lstStyle/>
        <a:p>
          <a:pPr algn="l"/>
          <a:r>
            <a:rPr lang="ja-JP" dirty="0"/>
            <a:t>パートナーが</a:t>
          </a:r>
          <a:r>
            <a:rPr lang="ja-JP" b="1" dirty="0"/>
            <a:t>学び合い</a:t>
          </a:r>
          <a:r>
            <a:rPr lang="ja-JP" dirty="0"/>
            <a:t>のために集合する</a:t>
          </a:r>
          <a:r>
            <a:rPr lang="en-US" dirty="0"/>
            <a:t>(</a:t>
          </a:r>
          <a:r>
            <a:rPr lang="ja-JP" dirty="0"/>
            <a:t>例えば、コクラン、</a:t>
          </a:r>
          <a:r>
            <a:rPr lang="en-US" dirty="0"/>
            <a:t>GCESC</a:t>
          </a:r>
          <a:r>
            <a:rPr lang="ja-JP" dirty="0"/>
            <a:t>、</a:t>
          </a:r>
          <a:r>
            <a:rPr lang="en-US" dirty="0"/>
            <a:t>WHO EVIPNet</a:t>
          </a:r>
          <a:r>
            <a:rPr lang="ja-JP" dirty="0"/>
            <a:t>によるウェビナーシリーズ、先住民の権利および情報収集方法について議論する場の共設</a:t>
          </a:r>
          <a:r>
            <a:rPr lang="en-US" dirty="0"/>
            <a:t>)</a:t>
          </a:r>
          <a:endParaRPr lang="en-CA" b="0" dirty="0"/>
        </a:p>
      </dgm:t>
    </dgm:pt>
    <dgm:pt modelId="{6C1982ED-8C26-4845-8076-7CED6D9526ED}" type="parTrans" cxnId="{F0E0AE4A-D832-EB4B-90E9-89EAA51FFADF}">
      <dgm:prSet/>
      <dgm:spPr/>
      <dgm:t>
        <a:bodyPr/>
        <a:lstStyle/>
        <a:p>
          <a:endParaRPr lang="en-US"/>
        </a:p>
      </dgm:t>
    </dgm:pt>
    <dgm:pt modelId="{3FD56238-79C6-0446-9D06-79A216E3822E}" type="sibTrans" cxnId="{F0E0AE4A-D832-EB4B-90E9-89EAA51FFADF}">
      <dgm:prSet/>
      <dgm:spPr/>
      <dgm:t>
        <a:bodyPr/>
        <a:lstStyle/>
        <a:p>
          <a:endParaRPr lang="en-US"/>
        </a:p>
      </dgm:t>
    </dgm:pt>
    <dgm:pt modelId="{29D44A42-6502-E945-A8F6-CD83883C4C18}">
      <dgm:prSet/>
      <dgm:spPr>
        <a:gradFill flip="none" rotWithShape="0">
          <a:gsLst>
            <a:gs pos="0">
              <a:schemeClr val="accent2">
                <a:alpha val="55000"/>
              </a:schemeClr>
            </a:gs>
            <a:gs pos="100000">
              <a:schemeClr val="bg1"/>
            </a:gs>
          </a:gsLst>
          <a:lin ang="0" scaled="1"/>
          <a:tileRect/>
        </a:gradFill>
        <a:ln>
          <a:noFill/>
        </a:ln>
      </dgm:spPr>
      <dgm:t>
        <a:bodyPr/>
        <a:lstStyle/>
        <a:p>
          <a:pPr algn="l"/>
          <a:r>
            <a:rPr lang="ja-JP" dirty="0"/>
            <a:t>市民はおびただしい情報、誤</a:t>
          </a:r>
          <a:r>
            <a:rPr lang="en-US" b="1" dirty="0"/>
            <a:t>/</a:t>
          </a:r>
          <a:r>
            <a:rPr lang="ja-JP" dirty="0"/>
            <a:t>偽情報を受け取っているということ、および</a:t>
          </a:r>
          <a:r>
            <a:rPr lang="ja-JP" b="1" dirty="0"/>
            <a:t>誤</a:t>
          </a:r>
          <a:r>
            <a:rPr lang="en-US" b="1" dirty="0"/>
            <a:t>/</a:t>
          </a:r>
          <a:r>
            <a:rPr lang="ja-JP" b="1" dirty="0"/>
            <a:t>偽情報に対抗する</a:t>
          </a:r>
          <a:r>
            <a:rPr lang="ja-JP" dirty="0"/>
            <a:t>有効な方法を見つけるための取り組み強化に関する認識を深める</a:t>
          </a:r>
          <a:endParaRPr lang="en-CA" dirty="0"/>
        </a:p>
      </dgm:t>
    </dgm:pt>
    <dgm:pt modelId="{481A9036-5F05-594B-A8A6-0FC9F4503467}" type="parTrans" cxnId="{02CEF0F4-692A-614D-86FD-DC56A99433FE}">
      <dgm:prSet/>
      <dgm:spPr/>
      <dgm:t>
        <a:bodyPr/>
        <a:lstStyle/>
        <a:p>
          <a:endParaRPr lang="en-US"/>
        </a:p>
      </dgm:t>
    </dgm:pt>
    <dgm:pt modelId="{AD951BB3-7351-F34B-BB72-A93557024109}" type="sibTrans" cxnId="{02CEF0F4-692A-614D-86FD-DC56A99433FE}">
      <dgm:prSet/>
      <dgm:spPr/>
      <dgm:t>
        <a:bodyPr/>
        <a:lstStyle/>
        <a:p>
          <a:endParaRPr lang="en-US"/>
        </a:p>
      </dgm:t>
    </dgm:pt>
    <dgm:pt modelId="{8170C1FF-7B2A-4345-9051-933100896835}">
      <dgm:prSet/>
      <dgm:spPr>
        <a:gradFill flip="none" rotWithShape="0">
          <a:gsLst>
            <a:gs pos="0">
              <a:schemeClr val="accent2">
                <a:alpha val="55000"/>
              </a:schemeClr>
            </a:gs>
            <a:gs pos="100000">
              <a:schemeClr val="bg1"/>
            </a:gs>
          </a:gsLst>
          <a:lin ang="0" scaled="1"/>
          <a:tileRect/>
        </a:gradFill>
        <a:ln>
          <a:noFill/>
        </a:ln>
      </dgm:spPr>
      <dgm:t>
        <a:bodyPr/>
        <a:lstStyle/>
        <a:p>
          <a:pPr algn="l"/>
          <a:r>
            <a:rPr lang="ja-JP" b="1" dirty="0"/>
            <a:t>強い逆風</a:t>
          </a:r>
          <a:r>
            <a:rPr lang="ja-JP" dirty="0"/>
            <a:t>およびこの逆風に抗って進歩を遂げるには</a:t>
          </a:r>
          <a:r>
            <a:rPr lang="ja-JP" b="1" dirty="0"/>
            <a:t>「</a:t>
          </a:r>
          <a:r>
            <a:rPr lang="ja-JP" altLang="en-US" b="1" dirty="0"/>
            <a:t>スクラムを組む</a:t>
          </a:r>
          <a:r>
            <a:rPr lang="ja-JP" b="1" dirty="0"/>
            <a:t>」必要性</a:t>
          </a:r>
          <a:r>
            <a:rPr lang="ja-JP" dirty="0"/>
            <a:t>があることについて理解を深める。</a:t>
          </a:r>
          <a:endParaRPr lang="en-CA" dirty="0"/>
        </a:p>
      </dgm:t>
    </dgm:pt>
    <dgm:pt modelId="{04F32FD4-575E-0F4D-A3E8-52F76483D021}" type="parTrans" cxnId="{454E6316-F4B8-6A49-836C-C71B64FD1406}">
      <dgm:prSet/>
      <dgm:spPr/>
      <dgm:t>
        <a:bodyPr/>
        <a:lstStyle/>
        <a:p>
          <a:endParaRPr lang="en-US"/>
        </a:p>
      </dgm:t>
    </dgm:pt>
    <dgm:pt modelId="{32354F6E-42B0-A543-A2F6-050D68123648}" type="sibTrans" cxnId="{454E6316-F4B8-6A49-836C-C71B64FD1406}">
      <dgm:prSet/>
      <dgm:spPr/>
      <dgm:t>
        <a:bodyPr/>
        <a:lstStyle/>
        <a:p>
          <a:endParaRPr lang="en-US"/>
        </a:p>
      </dgm:t>
    </dgm:pt>
    <dgm:pt modelId="{2EBD9258-9898-0642-B113-ED90C81A451A}">
      <dgm:prSet/>
      <dgm:spPr>
        <a:gradFill flip="none" rotWithShape="0">
          <a:gsLst>
            <a:gs pos="0">
              <a:schemeClr val="accent2">
                <a:alpha val="55000"/>
              </a:schemeClr>
            </a:gs>
            <a:gs pos="100000">
              <a:schemeClr val="bg1"/>
            </a:gs>
          </a:gsLst>
          <a:lin ang="0" scaled="1"/>
          <a:tileRect/>
        </a:gradFill>
        <a:ln>
          <a:noFill/>
        </a:ln>
      </dgm:spPr>
      <dgm:t>
        <a:bodyPr/>
        <a:lstStyle/>
        <a:p>
          <a:pPr algn="l"/>
          <a:r>
            <a:rPr lang="ja-JP" b="1" dirty="0"/>
            <a:t>コレクティブインパクトの志向</a:t>
          </a:r>
          <a:r>
            <a:rPr lang="ja-JP" dirty="0"/>
            <a:t>を利用する必要性に対する認識を深める</a:t>
          </a:r>
          <a:endParaRPr lang="en-CA" dirty="0"/>
        </a:p>
      </dgm:t>
    </dgm:pt>
    <dgm:pt modelId="{3838E67A-3B38-7B45-94DA-17CD9E29B7E7}" type="parTrans" cxnId="{6CCAE360-E89F-4A45-90FB-F4666C63157D}">
      <dgm:prSet/>
      <dgm:spPr/>
      <dgm:t>
        <a:bodyPr/>
        <a:lstStyle/>
        <a:p>
          <a:endParaRPr lang="en-US"/>
        </a:p>
      </dgm:t>
    </dgm:pt>
    <dgm:pt modelId="{C79B4210-3AF6-B143-B2A3-376C53630CB8}" type="sibTrans" cxnId="{6CCAE360-E89F-4A45-90FB-F4666C63157D}">
      <dgm:prSet/>
      <dgm:spPr/>
      <dgm:t>
        <a:bodyPr/>
        <a:lstStyle/>
        <a:p>
          <a:endParaRPr lang="en-US"/>
        </a:p>
      </dgm:t>
    </dgm:pt>
    <dgm:pt modelId="{B5211A48-6A12-DE49-A379-99296A6DFF4E}" type="pres">
      <dgm:prSet presAssocID="{02848606-A354-3046-AC32-BF239DF7296F}" presName="linearFlow" presStyleCnt="0">
        <dgm:presLayoutVars>
          <dgm:dir/>
          <dgm:resizeHandles val="exact"/>
        </dgm:presLayoutVars>
      </dgm:prSet>
      <dgm:spPr/>
    </dgm:pt>
    <dgm:pt modelId="{4A7E6C87-85BF-BC43-9DB5-D2BE7AA00FD4}" type="pres">
      <dgm:prSet presAssocID="{C50FA00F-DEEF-454D-8E8A-E70B72363806}" presName="composite" presStyleCnt="0"/>
      <dgm:spPr/>
    </dgm:pt>
    <dgm:pt modelId="{5947CBB8-3B85-E844-AA68-EDBECFA0475E}" type="pres">
      <dgm:prSet presAssocID="{C50FA00F-DEEF-454D-8E8A-E70B72363806}" presName="imgShp" presStyleLbl="fgImgPlace1" presStyleIdx="0" presStyleCnt="4"/>
      <dgm:spPr/>
    </dgm:pt>
    <dgm:pt modelId="{D5FE32E7-3731-474D-89B3-B7D08D949BE8}" type="pres">
      <dgm:prSet presAssocID="{C50FA00F-DEEF-454D-8E8A-E70B72363806}" presName="txShp" presStyleLbl="node1" presStyleIdx="0" presStyleCnt="4">
        <dgm:presLayoutVars>
          <dgm:bulletEnabled val="1"/>
        </dgm:presLayoutVars>
      </dgm:prSet>
      <dgm:spPr/>
    </dgm:pt>
    <dgm:pt modelId="{4CAF7BFE-CCD4-254A-9CFD-2240E12105EC}" type="pres">
      <dgm:prSet presAssocID="{3FD56238-79C6-0446-9D06-79A216E3822E}" presName="spacing" presStyleCnt="0"/>
      <dgm:spPr/>
    </dgm:pt>
    <dgm:pt modelId="{66A16DE5-F134-E44F-81A5-B4D69C23FFFE}" type="pres">
      <dgm:prSet presAssocID="{29D44A42-6502-E945-A8F6-CD83883C4C18}" presName="composite" presStyleCnt="0"/>
      <dgm:spPr/>
    </dgm:pt>
    <dgm:pt modelId="{724F811E-72CA-1545-8D21-98C6A51747BF}" type="pres">
      <dgm:prSet presAssocID="{29D44A42-6502-E945-A8F6-CD83883C4C18}" presName="imgShp" presStyleLbl="fgImgPlace1" presStyleIdx="1" presStyleCnt="4"/>
      <dgm:spPr/>
    </dgm:pt>
    <dgm:pt modelId="{25D0ABC9-2540-904D-B0DC-BD48F97227C7}" type="pres">
      <dgm:prSet presAssocID="{29D44A42-6502-E945-A8F6-CD83883C4C18}" presName="txShp" presStyleLbl="node1" presStyleIdx="1" presStyleCnt="4">
        <dgm:presLayoutVars>
          <dgm:bulletEnabled val="1"/>
        </dgm:presLayoutVars>
      </dgm:prSet>
      <dgm:spPr/>
    </dgm:pt>
    <dgm:pt modelId="{05D2E3CD-62BB-0042-B6EC-19D42EE3B1E5}" type="pres">
      <dgm:prSet presAssocID="{AD951BB3-7351-F34B-BB72-A93557024109}" presName="spacing" presStyleCnt="0"/>
      <dgm:spPr/>
    </dgm:pt>
    <dgm:pt modelId="{D74004D8-E80A-4544-8693-3CF816683DDB}" type="pres">
      <dgm:prSet presAssocID="{8170C1FF-7B2A-4345-9051-933100896835}" presName="composite" presStyleCnt="0"/>
      <dgm:spPr/>
    </dgm:pt>
    <dgm:pt modelId="{F9FA9EB9-B3DF-3546-87C9-769E6838A9C2}" type="pres">
      <dgm:prSet presAssocID="{8170C1FF-7B2A-4345-9051-933100896835}" presName="imgShp" presStyleLbl="fgImgPlace1" presStyleIdx="2" presStyleCnt="4"/>
      <dgm:spPr/>
    </dgm:pt>
    <dgm:pt modelId="{9D9A06DE-A313-814E-B94B-63266BCC2C09}" type="pres">
      <dgm:prSet presAssocID="{8170C1FF-7B2A-4345-9051-933100896835}" presName="txShp" presStyleLbl="node1" presStyleIdx="2" presStyleCnt="4">
        <dgm:presLayoutVars>
          <dgm:bulletEnabled val="1"/>
        </dgm:presLayoutVars>
      </dgm:prSet>
      <dgm:spPr/>
    </dgm:pt>
    <dgm:pt modelId="{233F3750-AA1F-0142-A7B3-0ABF5F7F6254}" type="pres">
      <dgm:prSet presAssocID="{32354F6E-42B0-A543-A2F6-050D68123648}" presName="spacing" presStyleCnt="0"/>
      <dgm:spPr/>
    </dgm:pt>
    <dgm:pt modelId="{15F5D3D7-FB71-944C-9CD4-12644DB3F6BF}" type="pres">
      <dgm:prSet presAssocID="{2EBD9258-9898-0642-B113-ED90C81A451A}" presName="composite" presStyleCnt="0"/>
      <dgm:spPr/>
    </dgm:pt>
    <dgm:pt modelId="{3A41F6CA-86C4-8F41-B483-111157E1DD57}" type="pres">
      <dgm:prSet presAssocID="{2EBD9258-9898-0642-B113-ED90C81A451A}" presName="imgShp" presStyleLbl="fgImgPlace1" presStyleIdx="3" presStyleCnt="4"/>
      <dgm:spPr/>
    </dgm:pt>
    <dgm:pt modelId="{C6446ADE-51DC-FB4D-8A93-107F787A3B24}" type="pres">
      <dgm:prSet presAssocID="{2EBD9258-9898-0642-B113-ED90C81A451A}" presName="txShp" presStyleLbl="node1" presStyleIdx="3" presStyleCnt="4">
        <dgm:presLayoutVars>
          <dgm:bulletEnabled val="1"/>
        </dgm:presLayoutVars>
      </dgm:prSet>
      <dgm:spPr/>
    </dgm:pt>
  </dgm:ptLst>
  <dgm:cxnLst>
    <dgm:cxn modelId="{196FD60B-683E-F547-9937-232AACDDA7D8}" type="presOf" srcId="{C50FA00F-DEEF-454D-8E8A-E70B72363806}" destId="{D5FE32E7-3731-474D-89B3-B7D08D949BE8}" srcOrd="0" destOrd="0" presId="urn:microsoft.com/office/officeart/2005/8/layout/vList3"/>
    <dgm:cxn modelId="{4465DC0E-339F-734D-9A75-C09E41601688}" type="presOf" srcId="{8170C1FF-7B2A-4345-9051-933100896835}" destId="{9D9A06DE-A313-814E-B94B-63266BCC2C09}" srcOrd="0" destOrd="0" presId="urn:microsoft.com/office/officeart/2005/8/layout/vList3"/>
    <dgm:cxn modelId="{454E6316-F4B8-6A49-836C-C71B64FD1406}" srcId="{02848606-A354-3046-AC32-BF239DF7296F}" destId="{8170C1FF-7B2A-4345-9051-933100896835}" srcOrd="2" destOrd="0" parTransId="{04F32FD4-575E-0F4D-A3E8-52F76483D021}" sibTransId="{32354F6E-42B0-A543-A2F6-050D68123648}"/>
    <dgm:cxn modelId="{FB3E8320-2A6F-F647-B55C-4A3669011433}" type="presOf" srcId="{29D44A42-6502-E945-A8F6-CD83883C4C18}" destId="{25D0ABC9-2540-904D-B0DC-BD48F97227C7}" srcOrd="0" destOrd="0" presId="urn:microsoft.com/office/officeart/2005/8/layout/vList3"/>
    <dgm:cxn modelId="{F0E0AE4A-D832-EB4B-90E9-89EAA51FFADF}" srcId="{02848606-A354-3046-AC32-BF239DF7296F}" destId="{C50FA00F-DEEF-454D-8E8A-E70B72363806}" srcOrd="0" destOrd="0" parTransId="{6C1982ED-8C26-4845-8076-7CED6D9526ED}" sibTransId="{3FD56238-79C6-0446-9D06-79A216E3822E}"/>
    <dgm:cxn modelId="{6CCAE360-E89F-4A45-90FB-F4666C63157D}" srcId="{02848606-A354-3046-AC32-BF239DF7296F}" destId="{2EBD9258-9898-0642-B113-ED90C81A451A}" srcOrd="3" destOrd="0" parTransId="{3838E67A-3B38-7B45-94DA-17CD9E29B7E7}" sibTransId="{C79B4210-3AF6-B143-B2A3-376C53630CB8}"/>
    <dgm:cxn modelId="{8D85307E-E007-9E42-B685-EE51E34E068A}" type="presOf" srcId="{2EBD9258-9898-0642-B113-ED90C81A451A}" destId="{C6446ADE-51DC-FB4D-8A93-107F787A3B24}" srcOrd="0" destOrd="0" presId="urn:microsoft.com/office/officeart/2005/8/layout/vList3"/>
    <dgm:cxn modelId="{3C2DB4A9-4EA0-064B-AC11-07EA402CBD11}" type="presOf" srcId="{02848606-A354-3046-AC32-BF239DF7296F}" destId="{B5211A48-6A12-DE49-A379-99296A6DFF4E}" srcOrd="0" destOrd="0" presId="urn:microsoft.com/office/officeart/2005/8/layout/vList3"/>
    <dgm:cxn modelId="{02CEF0F4-692A-614D-86FD-DC56A99433FE}" srcId="{02848606-A354-3046-AC32-BF239DF7296F}" destId="{29D44A42-6502-E945-A8F6-CD83883C4C18}" srcOrd="1" destOrd="0" parTransId="{481A9036-5F05-594B-A8A6-0FC9F4503467}" sibTransId="{AD951BB3-7351-F34B-BB72-A93557024109}"/>
    <dgm:cxn modelId="{BD1C8996-3DC5-6841-9C78-3F54E57853BE}" type="presParOf" srcId="{B5211A48-6A12-DE49-A379-99296A6DFF4E}" destId="{4A7E6C87-85BF-BC43-9DB5-D2BE7AA00FD4}" srcOrd="0" destOrd="0" presId="urn:microsoft.com/office/officeart/2005/8/layout/vList3"/>
    <dgm:cxn modelId="{DE03DB47-9BA7-0A46-B83D-C4C1FF2E7E81}" type="presParOf" srcId="{4A7E6C87-85BF-BC43-9DB5-D2BE7AA00FD4}" destId="{5947CBB8-3B85-E844-AA68-EDBECFA0475E}" srcOrd="0" destOrd="0" presId="urn:microsoft.com/office/officeart/2005/8/layout/vList3"/>
    <dgm:cxn modelId="{8677C77D-A389-5F4A-A982-C20598B8F8DB}" type="presParOf" srcId="{4A7E6C87-85BF-BC43-9DB5-D2BE7AA00FD4}" destId="{D5FE32E7-3731-474D-89B3-B7D08D949BE8}" srcOrd="1" destOrd="0" presId="urn:microsoft.com/office/officeart/2005/8/layout/vList3"/>
    <dgm:cxn modelId="{03C5D01E-BD06-4D45-9FF9-BF7F84D5AAF3}" type="presParOf" srcId="{B5211A48-6A12-DE49-A379-99296A6DFF4E}" destId="{4CAF7BFE-CCD4-254A-9CFD-2240E12105EC}" srcOrd="1" destOrd="0" presId="urn:microsoft.com/office/officeart/2005/8/layout/vList3"/>
    <dgm:cxn modelId="{5EB4E887-1BDC-9D43-BBFD-70C5F0C3BEBF}" type="presParOf" srcId="{B5211A48-6A12-DE49-A379-99296A6DFF4E}" destId="{66A16DE5-F134-E44F-81A5-B4D69C23FFFE}" srcOrd="2" destOrd="0" presId="urn:microsoft.com/office/officeart/2005/8/layout/vList3"/>
    <dgm:cxn modelId="{9CFC6E68-94CA-3548-9225-4A588C4CCCEE}" type="presParOf" srcId="{66A16DE5-F134-E44F-81A5-B4D69C23FFFE}" destId="{724F811E-72CA-1545-8D21-98C6A51747BF}" srcOrd="0" destOrd="0" presId="urn:microsoft.com/office/officeart/2005/8/layout/vList3"/>
    <dgm:cxn modelId="{7F3036AF-A8B0-D648-879B-E6CFD9024D16}" type="presParOf" srcId="{66A16DE5-F134-E44F-81A5-B4D69C23FFFE}" destId="{25D0ABC9-2540-904D-B0DC-BD48F97227C7}" srcOrd="1" destOrd="0" presId="urn:microsoft.com/office/officeart/2005/8/layout/vList3"/>
    <dgm:cxn modelId="{9A3C2B1E-2CC1-C144-87AC-E84DEFDA516F}" type="presParOf" srcId="{B5211A48-6A12-DE49-A379-99296A6DFF4E}" destId="{05D2E3CD-62BB-0042-B6EC-19D42EE3B1E5}" srcOrd="3" destOrd="0" presId="urn:microsoft.com/office/officeart/2005/8/layout/vList3"/>
    <dgm:cxn modelId="{5DE1E591-F214-514C-AD68-B314D9010AA4}" type="presParOf" srcId="{B5211A48-6A12-DE49-A379-99296A6DFF4E}" destId="{D74004D8-E80A-4544-8693-3CF816683DDB}" srcOrd="4" destOrd="0" presId="urn:microsoft.com/office/officeart/2005/8/layout/vList3"/>
    <dgm:cxn modelId="{294885A0-3E3A-324C-941C-7424E35D678E}" type="presParOf" srcId="{D74004D8-E80A-4544-8693-3CF816683DDB}" destId="{F9FA9EB9-B3DF-3546-87C9-769E6838A9C2}" srcOrd="0" destOrd="0" presId="urn:microsoft.com/office/officeart/2005/8/layout/vList3"/>
    <dgm:cxn modelId="{256BBB00-8BC1-C545-8CFD-61D66133A78B}" type="presParOf" srcId="{D74004D8-E80A-4544-8693-3CF816683DDB}" destId="{9D9A06DE-A313-814E-B94B-63266BCC2C09}" srcOrd="1" destOrd="0" presId="urn:microsoft.com/office/officeart/2005/8/layout/vList3"/>
    <dgm:cxn modelId="{F3F38836-60A9-2944-B0F8-025909978E49}" type="presParOf" srcId="{B5211A48-6A12-DE49-A379-99296A6DFF4E}" destId="{233F3750-AA1F-0142-A7B3-0ABF5F7F6254}" srcOrd="5" destOrd="0" presId="urn:microsoft.com/office/officeart/2005/8/layout/vList3"/>
    <dgm:cxn modelId="{423DFE81-4761-9F4B-BB37-610D8B9092D1}" type="presParOf" srcId="{B5211A48-6A12-DE49-A379-99296A6DFF4E}" destId="{15F5D3D7-FB71-944C-9CD4-12644DB3F6BF}" srcOrd="6" destOrd="0" presId="urn:microsoft.com/office/officeart/2005/8/layout/vList3"/>
    <dgm:cxn modelId="{BFD2E66A-C4FB-DF4A-A6D9-2DFBA2E40C98}" type="presParOf" srcId="{15F5D3D7-FB71-944C-9CD4-12644DB3F6BF}" destId="{3A41F6CA-86C4-8F41-B483-111157E1DD57}" srcOrd="0" destOrd="0" presId="urn:microsoft.com/office/officeart/2005/8/layout/vList3"/>
    <dgm:cxn modelId="{F0A08639-3448-EB49-87F1-E00CEB5C3354}" type="presParOf" srcId="{15F5D3D7-FB71-944C-9CD4-12644DB3F6BF}" destId="{C6446ADE-51DC-FB4D-8A93-107F787A3B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5DE83-9740-C943-9589-BF1B55236326}" type="doc">
      <dgm:prSet loTypeId="urn:microsoft.com/office/officeart/2005/8/layout/hList7" loCatId="" qsTypeId="urn:microsoft.com/office/officeart/2005/8/quickstyle/simple1" qsCatId="simple" csTypeId="urn:microsoft.com/office/officeart/2005/8/colors/accent2_1" csCatId="accent2" phldr="1"/>
      <dgm:spPr/>
      <dgm:t>
        <a:bodyPr/>
        <a:lstStyle/>
        <a:p>
          <a:endParaRPr lang="en-US"/>
        </a:p>
      </dgm:t>
    </dgm:pt>
    <dgm:pt modelId="{A2383E36-301B-2547-9D37-372A8272C7DB}">
      <dgm:prSet phldrT="[Text]" custT="1"/>
      <dgm:spPr>
        <a:solidFill>
          <a:srgbClr val="FEC057">
            <a:alpha val="45098"/>
          </a:srgbClr>
        </a:solidFill>
      </dgm:spPr>
      <dgm:t>
        <a:bodyPr anchor="t"/>
        <a:lstStyle/>
        <a:p>
          <a:pPr>
            <a:lnSpc>
              <a:spcPct val="100000"/>
            </a:lnSpc>
            <a:spcAft>
              <a:spcPts val="300"/>
            </a:spcAft>
          </a:pPr>
          <a:r>
            <a:rPr lang="ja-JP" sz="1800" dirty="0"/>
            <a:t>市民が他人の主張について判断するのを助ける</a:t>
          </a:r>
          <a:endParaRPr lang="en-US" sz="1800" dirty="0"/>
        </a:p>
      </dgm:t>
    </dgm:pt>
    <dgm:pt modelId="{D9AC6F43-7700-504C-8F97-F7B8F094CB67}" type="parTrans" cxnId="{03E09C72-A99E-2148-9487-3C5555D8584E}">
      <dgm:prSet/>
      <dgm:spPr/>
      <dgm:t>
        <a:bodyPr/>
        <a:lstStyle/>
        <a:p>
          <a:endParaRPr lang="en-US"/>
        </a:p>
      </dgm:t>
    </dgm:pt>
    <dgm:pt modelId="{926CB357-7658-0944-A07E-CF601AF3B36B}" type="sibTrans" cxnId="{03E09C72-A99E-2148-9487-3C5555D8584E}">
      <dgm:prSet/>
      <dgm:spPr/>
      <dgm:t>
        <a:bodyPr/>
        <a:lstStyle/>
        <a:p>
          <a:endParaRPr lang="en-US"/>
        </a:p>
      </dgm:t>
    </dgm:pt>
    <dgm:pt modelId="{46A76A29-AA4D-7641-AF31-C6FC502DFB23}">
      <dgm:prSet phldrT="[Text]" custT="1"/>
      <dgm:spPr>
        <a:solidFill>
          <a:srgbClr val="FEC057">
            <a:alpha val="45098"/>
          </a:srgbClr>
        </a:solidFill>
      </dgm:spPr>
      <dgm:t>
        <a:bodyPr lIns="108000" anchor="t"/>
        <a:lstStyle/>
        <a:p>
          <a:pPr marL="0" indent="0">
            <a:lnSpc>
              <a:spcPct val="100000"/>
            </a:lnSpc>
            <a:spcAft>
              <a:spcPts val="300"/>
            </a:spcAft>
          </a:pPr>
          <a:r>
            <a:rPr lang="ja-JP" sz="1800" dirty="0"/>
            <a:t>市民が全般的な選択をする際にエビデンスを利用できるようにする</a:t>
          </a:r>
          <a:endParaRPr lang="en-US" sz="1800" dirty="0"/>
        </a:p>
      </dgm:t>
    </dgm:pt>
    <dgm:pt modelId="{946C98A0-65E5-D24B-8F57-DB7999F8E26B}" type="parTrans" cxnId="{117EFFB3-A612-244B-B0BE-EFA3D4CFC925}">
      <dgm:prSet/>
      <dgm:spPr/>
      <dgm:t>
        <a:bodyPr/>
        <a:lstStyle/>
        <a:p>
          <a:endParaRPr lang="en-US"/>
        </a:p>
      </dgm:t>
    </dgm:pt>
    <dgm:pt modelId="{1258A740-C97C-C34D-9462-CDF435F28859}" type="sibTrans" cxnId="{117EFFB3-A612-244B-B0BE-EFA3D4CFC925}">
      <dgm:prSet/>
      <dgm:spPr/>
      <dgm:t>
        <a:bodyPr/>
        <a:lstStyle/>
        <a:p>
          <a:endParaRPr lang="en-US"/>
        </a:p>
      </dgm:t>
    </dgm:pt>
    <dgm:pt modelId="{1CD99F2F-0960-3D4D-B094-404DE0BBB3DE}">
      <dgm:prSet phldrT="[Text]" custT="1"/>
      <dgm:spPr>
        <a:solidFill>
          <a:srgbClr val="FEC057">
            <a:alpha val="45098"/>
          </a:srgbClr>
        </a:solidFill>
      </dgm:spPr>
      <dgm:t>
        <a:bodyPr lIns="108000" rIns="108000" anchor="t"/>
        <a:lstStyle/>
        <a:p>
          <a:pPr marL="0" indent="0">
            <a:lnSpc>
              <a:spcPct val="100000"/>
            </a:lnSpc>
            <a:spcAft>
              <a:spcPts val="300"/>
            </a:spcAft>
          </a:pPr>
          <a:r>
            <a:rPr lang="ja-JP" sz="1800" dirty="0"/>
            <a:t>エビデンスに基づく選択をデフォルトのまたは容易な選択肢にする</a:t>
          </a:r>
          <a:endParaRPr lang="en-US" sz="1800" dirty="0"/>
        </a:p>
      </dgm:t>
    </dgm:pt>
    <dgm:pt modelId="{4B16C0C8-5B32-204F-A397-39896CCC40B1}" type="parTrans" cxnId="{E0947F37-075D-1D42-9095-80C35EC00D69}">
      <dgm:prSet/>
      <dgm:spPr/>
      <dgm:t>
        <a:bodyPr/>
        <a:lstStyle/>
        <a:p>
          <a:endParaRPr lang="en-US"/>
        </a:p>
      </dgm:t>
    </dgm:pt>
    <dgm:pt modelId="{305ECCB2-F1B7-0549-9067-6790C1FE4DCC}" type="sibTrans" cxnId="{E0947F37-075D-1D42-9095-80C35EC00D69}">
      <dgm:prSet/>
      <dgm:spPr/>
      <dgm:t>
        <a:bodyPr/>
        <a:lstStyle/>
        <a:p>
          <a:endParaRPr lang="en-US"/>
        </a:p>
      </dgm:t>
    </dgm:pt>
    <dgm:pt modelId="{42189397-588A-9F4F-B8EB-31073C825B52}">
      <dgm:prSet custT="1"/>
      <dgm:spPr>
        <a:solidFill>
          <a:srgbClr val="FEC057">
            <a:alpha val="45098"/>
          </a:srgbClr>
        </a:solidFill>
      </dgm:spPr>
      <dgm:t>
        <a:bodyPr anchor="t"/>
        <a:lstStyle/>
        <a:p>
          <a:pPr marL="0" indent="0">
            <a:lnSpc>
              <a:spcPct val="100000"/>
            </a:lnSpc>
            <a:spcAft>
              <a:spcPts val="300"/>
            </a:spcAft>
          </a:pPr>
          <a:r>
            <a:rPr lang="ja-JP" sz="1800" dirty="0"/>
            <a:t>質問および質問への回答に市民を関与させる</a:t>
          </a:r>
          <a:endParaRPr lang="en-US" sz="1800" dirty="0">
            <a:latin typeface="Arial" panose="020B0604020202020204" pitchFamily="34" charset="0"/>
            <a:cs typeface="Arial" panose="020B0604020202020204" pitchFamily="34" charset="0"/>
          </a:endParaRPr>
        </a:p>
      </dgm:t>
    </dgm:pt>
    <dgm:pt modelId="{FB0D1C39-6F0A-7E4F-ACF4-D4BB53B36D74}" type="parTrans" cxnId="{4FB1EF82-6621-B249-A10A-3AD85523F5C8}">
      <dgm:prSet/>
      <dgm:spPr/>
      <dgm:t>
        <a:bodyPr/>
        <a:lstStyle/>
        <a:p>
          <a:endParaRPr lang="en-US"/>
        </a:p>
      </dgm:t>
    </dgm:pt>
    <dgm:pt modelId="{7135CFF6-D15C-4542-8291-A3F5C8883D0E}" type="sibTrans" cxnId="{4FB1EF82-6621-B249-A10A-3AD85523F5C8}">
      <dgm:prSet/>
      <dgm:spPr/>
      <dgm:t>
        <a:bodyPr/>
        <a:lstStyle/>
        <a:p>
          <a:endParaRPr lang="en-US"/>
        </a:p>
      </dgm:t>
    </dgm:pt>
    <dgm:pt modelId="{5F92808A-ACD2-D240-95EE-1A9D580C571D}">
      <dgm:prSet custT="1"/>
      <dgm:spPr>
        <a:solidFill>
          <a:srgbClr val="FEC057">
            <a:alpha val="45098"/>
          </a:srgbClr>
        </a:solidFill>
      </dgm:spPr>
      <dgm:t>
        <a:bodyPr anchor="t"/>
        <a:lstStyle/>
        <a:p>
          <a:pPr>
            <a:lnSpc>
              <a:spcPct val="100000"/>
            </a:lnSpc>
            <a:spcAft>
              <a:spcPts val="300"/>
            </a:spcAft>
          </a:pPr>
          <a:r>
            <a:rPr lang="ja-JP" sz="1800" dirty="0"/>
            <a:t>システム変革におけるより大きな役割を市民に与える</a:t>
          </a:r>
          <a:endParaRPr kumimoji="0" lang="en-US" sz="1800" b="0" i="0" u="none" strike="noStrike" cap="none" spc="0" normalizeH="0" baseline="0" noProof="0" dirty="0">
            <a:ln/>
            <a:effectLst/>
            <a:uLnTx/>
            <a:uFillTx/>
            <a:latin typeface="Arial" panose="020B0604020202020204" pitchFamily="34" charset="0"/>
            <a:ea typeface="+mn-ea"/>
            <a:cs typeface="Arial" panose="020B0604020202020204" pitchFamily="34" charset="0"/>
          </a:endParaRPr>
        </a:p>
      </dgm:t>
    </dgm:pt>
    <dgm:pt modelId="{F45D5323-A0DE-3449-9CE3-7A95EE41A4C8}" type="parTrans" cxnId="{CB840A8B-1890-494C-9707-82F8F293589D}">
      <dgm:prSet/>
      <dgm:spPr/>
      <dgm:t>
        <a:bodyPr/>
        <a:lstStyle/>
        <a:p>
          <a:endParaRPr lang="en-US"/>
        </a:p>
      </dgm:t>
    </dgm:pt>
    <dgm:pt modelId="{9CF8BF09-3817-1B4E-8BC1-E897B2DB80CC}" type="sibTrans" cxnId="{CB840A8B-1890-494C-9707-82F8F293589D}">
      <dgm:prSet/>
      <dgm:spPr/>
      <dgm:t>
        <a:bodyPr/>
        <a:lstStyle/>
        <a:p>
          <a:endParaRPr lang="en-US"/>
        </a:p>
      </dgm:t>
    </dgm:pt>
    <dgm:pt modelId="{D68F67C1-01B5-7844-B92C-E0DAD5041705}" type="pres">
      <dgm:prSet presAssocID="{F675DE83-9740-C943-9589-BF1B55236326}" presName="Name0" presStyleCnt="0">
        <dgm:presLayoutVars>
          <dgm:dir/>
          <dgm:resizeHandles val="exact"/>
        </dgm:presLayoutVars>
      </dgm:prSet>
      <dgm:spPr/>
    </dgm:pt>
    <dgm:pt modelId="{2A44B357-7CC3-9642-BF66-F56B32387C75}" type="pres">
      <dgm:prSet presAssocID="{F675DE83-9740-C943-9589-BF1B55236326}" presName="fgShape" presStyleLbl="fgShp" presStyleIdx="0" presStyleCnt="1" custScaleY="163828" custLinFactNeighborY="-47980"/>
      <dgm:spPr>
        <a:solidFill>
          <a:srgbClr val="FEC057"/>
        </a:solidFill>
      </dgm:spPr>
    </dgm:pt>
    <dgm:pt modelId="{25077535-C9F0-6846-ADAA-2EDD799FBD52}" type="pres">
      <dgm:prSet presAssocID="{F675DE83-9740-C943-9589-BF1B55236326}" presName="linComp" presStyleCnt="0"/>
      <dgm:spPr/>
    </dgm:pt>
    <dgm:pt modelId="{C3760D8D-0ECD-244E-9B50-A577D052E925}" type="pres">
      <dgm:prSet presAssocID="{A2383E36-301B-2547-9D37-372A8272C7DB}" presName="compNode" presStyleCnt="0"/>
      <dgm:spPr/>
    </dgm:pt>
    <dgm:pt modelId="{E159124F-90EC-5346-9A44-3CEE16B58EED}" type="pres">
      <dgm:prSet presAssocID="{A2383E36-301B-2547-9D37-372A8272C7DB}" presName="bkgdShape" presStyleLbl="node1" presStyleIdx="0" presStyleCnt="5"/>
      <dgm:spPr/>
    </dgm:pt>
    <dgm:pt modelId="{4EDEEEC8-3D7E-D84A-A88E-1BD4644BD642}" type="pres">
      <dgm:prSet presAssocID="{A2383E36-301B-2547-9D37-372A8272C7DB}" presName="nodeTx" presStyleLbl="node1" presStyleIdx="0" presStyleCnt="5">
        <dgm:presLayoutVars>
          <dgm:bulletEnabled val="1"/>
        </dgm:presLayoutVars>
      </dgm:prSet>
      <dgm:spPr/>
    </dgm:pt>
    <dgm:pt modelId="{41BF02DA-09F1-EC43-859C-23FFBC9DF8E0}" type="pres">
      <dgm:prSet presAssocID="{A2383E36-301B-2547-9D37-372A8272C7DB}" presName="invisiNode" presStyleLbl="node1" presStyleIdx="0" presStyleCnt="5"/>
      <dgm:spPr/>
    </dgm:pt>
    <dgm:pt modelId="{48CFAE1C-EE08-9745-AAB1-8F2BDD8D607E}" type="pres">
      <dgm:prSet presAssocID="{A2383E36-301B-2547-9D37-372A8272C7D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F3E8F9C5-89EA-054E-BB53-B89C92CA61D6}" type="pres">
      <dgm:prSet presAssocID="{926CB357-7658-0944-A07E-CF601AF3B36B}" presName="sibTrans" presStyleLbl="sibTrans2D1" presStyleIdx="0" presStyleCnt="0"/>
      <dgm:spPr/>
    </dgm:pt>
    <dgm:pt modelId="{36A14577-98DF-AA42-B9D1-C8D6F04B27C8}" type="pres">
      <dgm:prSet presAssocID="{46A76A29-AA4D-7641-AF31-C6FC502DFB23}" presName="compNode" presStyleCnt="0"/>
      <dgm:spPr/>
    </dgm:pt>
    <dgm:pt modelId="{C138D32D-7078-744B-8B8D-93F86C0F8B71}" type="pres">
      <dgm:prSet presAssocID="{46A76A29-AA4D-7641-AF31-C6FC502DFB23}" presName="bkgdShape" presStyleLbl="node1" presStyleIdx="1" presStyleCnt="5"/>
      <dgm:spPr/>
    </dgm:pt>
    <dgm:pt modelId="{E743EC34-8560-8245-ABFA-8C56868C9EDB}" type="pres">
      <dgm:prSet presAssocID="{46A76A29-AA4D-7641-AF31-C6FC502DFB23}" presName="nodeTx" presStyleLbl="node1" presStyleIdx="1" presStyleCnt="5">
        <dgm:presLayoutVars>
          <dgm:bulletEnabled val="1"/>
        </dgm:presLayoutVars>
      </dgm:prSet>
      <dgm:spPr/>
    </dgm:pt>
    <dgm:pt modelId="{CFAE4B09-7F34-5A48-95F8-CF89C4E09686}" type="pres">
      <dgm:prSet presAssocID="{46A76A29-AA4D-7641-AF31-C6FC502DFB23}" presName="invisiNode" presStyleLbl="node1" presStyleIdx="1" presStyleCnt="5"/>
      <dgm:spPr/>
    </dgm:pt>
    <dgm:pt modelId="{81AAE8B2-1131-8740-B916-EB7D76B8B277}" type="pres">
      <dgm:prSet presAssocID="{46A76A29-AA4D-7641-AF31-C6FC502DFB23}"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84B35883-85A0-FE4A-8E96-2790E87423F4}" type="pres">
      <dgm:prSet presAssocID="{1258A740-C97C-C34D-9462-CDF435F28859}" presName="sibTrans" presStyleLbl="sibTrans2D1" presStyleIdx="0" presStyleCnt="0"/>
      <dgm:spPr/>
    </dgm:pt>
    <dgm:pt modelId="{E53E2DB8-8471-6746-BBB7-7225136BDC42}" type="pres">
      <dgm:prSet presAssocID="{42189397-588A-9F4F-B8EB-31073C825B52}" presName="compNode" presStyleCnt="0"/>
      <dgm:spPr/>
    </dgm:pt>
    <dgm:pt modelId="{1CDB963F-B1B0-FF4B-8183-E544776FFBE3}" type="pres">
      <dgm:prSet presAssocID="{42189397-588A-9F4F-B8EB-31073C825B52}" presName="bkgdShape" presStyleLbl="node1" presStyleIdx="2" presStyleCnt="5"/>
      <dgm:spPr/>
    </dgm:pt>
    <dgm:pt modelId="{EF056A44-DB37-1C4D-A1D0-8E21E93A5B88}" type="pres">
      <dgm:prSet presAssocID="{42189397-588A-9F4F-B8EB-31073C825B52}" presName="nodeTx" presStyleLbl="node1" presStyleIdx="2" presStyleCnt="5">
        <dgm:presLayoutVars>
          <dgm:bulletEnabled val="1"/>
        </dgm:presLayoutVars>
      </dgm:prSet>
      <dgm:spPr/>
    </dgm:pt>
    <dgm:pt modelId="{5838A82D-1DF8-4E40-A826-9F24DB99C68F}" type="pres">
      <dgm:prSet presAssocID="{42189397-588A-9F4F-B8EB-31073C825B52}" presName="invisiNode" presStyleLbl="node1" presStyleIdx="2" presStyleCnt="5"/>
      <dgm:spPr/>
    </dgm:pt>
    <dgm:pt modelId="{5AE55B68-D557-364E-83A1-80265A2626CE}" type="pres">
      <dgm:prSet presAssocID="{42189397-588A-9F4F-B8EB-31073C825B5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C47321BE-C53A-C14F-9D71-42FAA3D01B97}" type="pres">
      <dgm:prSet presAssocID="{7135CFF6-D15C-4542-8291-A3F5C8883D0E}" presName="sibTrans" presStyleLbl="sibTrans2D1" presStyleIdx="0" presStyleCnt="0"/>
      <dgm:spPr/>
    </dgm:pt>
    <dgm:pt modelId="{0636E332-50D0-A542-93BA-1C7C1DC7DAED}" type="pres">
      <dgm:prSet presAssocID="{1CD99F2F-0960-3D4D-B094-404DE0BBB3DE}" presName="compNode" presStyleCnt="0"/>
      <dgm:spPr/>
    </dgm:pt>
    <dgm:pt modelId="{A006BEBD-82B2-1446-A8E2-C4B3CD45229F}" type="pres">
      <dgm:prSet presAssocID="{1CD99F2F-0960-3D4D-B094-404DE0BBB3DE}" presName="bkgdShape" presStyleLbl="node1" presStyleIdx="3" presStyleCnt="5"/>
      <dgm:spPr/>
    </dgm:pt>
    <dgm:pt modelId="{B4744AAC-97A7-E74C-A464-19DF178BBA66}" type="pres">
      <dgm:prSet presAssocID="{1CD99F2F-0960-3D4D-B094-404DE0BBB3DE}" presName="nodeTx" presStyleLbl="node1" presStyleIdx="3" presStyleCnt="5">
        <dgm:presLayoutVars>
          <dgm:bulletEnabled val="1"/>
        </dgm:presLayoutVars>
      </dgm:prSet>
      <dgm:spPr/>
    </dgm:pt>
    <dgm:pt modelId="{BDF951E3-C7EF-3447-8574-C4A8E8859B39}" type="pres">
      <dgm:prSet presAssocID="{1CD99F2F-0960-3D4D-B094-404DE0BBB3DE}" presName="invisiNode" presStyleLbl="node1" presStyleIdx="3" presStyleCnt="5"/>
      <dgm:spPr/>
    </dgm:pt>
    <dgm:pt modelId="{CE2A7121-AB32-8741-BD3A-B8104E386653}" type="pres">
      <dgm:prSet presAssocID="{1CD99F2F-0960-3D4D-B094-404DE0BBB3D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pt>
    <dgm:pt modelId="{9F0EE82A-74F2-AF45-97B4-9858D77C566F}" type="pres">
      <dgm:prSet presAssocID="{305ECCB2-F1B7-0549-9067-6790C1FE4DCC}" presName="sibTrans" presStyleLbl="sibTrans2D1" presStyleIdx="0" presStyleCnt="0"/>
      <dgm:spPr/>
    </dgm:pt>
    <dgm:pt modelId="{D03809D2-D0EE-6B40-B3CC-2402A7C593A7}" type="pres">
      <dgm:prSet presAssocID="{5F92808A-ACD2-D240-95EE-1A9D580C571D}" presName="compNode" presStyleCnt="0"/>
      <dgm:spPr/>
    </dgm:pt>
    <dgm:pt modelId="{8091876A-2BD3-AF47-A3A2-5F3438FD02AE}" type="pres">
      <dgm:prSet presAssocID="{5F92808A-ACD2-D240-95EE-1A9D580C571D}" presName="bkgdShape" presStyleLbl="node1" presStyleIdx="4" presStyleCnt="5"/>
      <dgm:spPr/>
    </dgm:pt>
    <dgm:pt modelId="{DF75DCCD-1DE0-1C46-B432-2DFAF373D108}" type="pres">
      <dgm:prSet presAssocID="{5F92808A-ACD2-D240-95EE-1A9D580C571D}" presName="nodeTx" presStyleLbl="node1" presStyleIdx="4" presStyleCnt="5">
        <dgm:presLayoutVars>
          <dgm:bulletEnabled val="1"/>
        </dgm:presLayoutVars>
      </dgm:prSet>
      <dgm:spPr/>
    </dgm:pt>
    <dgm:pt modelId="{77AE82EE-D23A-AF42-8BE4-3C1EC2B209F6}" type="pres">
      <dgm:prSet presAssocID="{5F92808A-ACD2-D240-95EE-1A9D580C571D}" presName="invisiNode" presStyleLbl="node1" presStyleIdx="4" presStyleCnt="5"/>
      <dgm:spPr/>
    </dgm:pt>
    <dgm:pt modelId="{5C86C741-7168-A54C-BEE7-35A3714282DA}" type="pres">
      <dgm:prSet presAssocID="{5F92808A-ACD2-D240-95EE-1A9D580C571D}"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Lst>
  <dgm:cxnLst>
    <dgm:cxn modelId="{25DD8B08-6CA4-1645-B12E-561A293BC673}" type="presOf" srcId="{926CB357-7658-0944-A07E-CF601AF3B36B}" destId="{F3E8F9C5-89EA-054E-BB53-B89C92CA61D6}" srcOrd="0" destOrd="0" presId="urn:microsoft.com/office/officeart/2005/8/layout/hList7"/>
    <dgm:cxn modelId="{96C4140E-7927-344D-83E0-0ACB6625ED86}" type="presOf" srcId="{5F92808A-ACD2-D240-95EE-1A9D580C571D}" destId="{8091876A-2BD3-AF47-A3A2-5F3438FD02AE}" srcOrd="0" destOrd="0" presId="urn:microsoft.com/office/officeart/2005/8/layout/hList7"/>
    <dgm:cxn modelId="{D71B0320-DD2B-0E43-B016-6A1B704CE140}" type="presOf" srcId="{1CD99F2F-0960-3D4D-B094-404DE0BBB3DE}" destId="{A006BEBD-82B2-1446-A8E2-C4B3CD45229F}" srcOrd="0" destOrd="0" presId="urn:microsoft.com/office/officeart/2005/8/layout/hList7"/>
    <dgm:cxn modelId="{5E5F2E30-09CE-6F4E-880F-044342FEFCA1}" type="presOf" srcId="{A2383E36-301B-2547-9D37-372A8272C7DB}" destId="{E159124F-90EC-5346-9A44-3CEE16B58EED}" srcOrd="0" destOrd="0" presId="urn:microsoft.com/office/officeart/2005/8/layout/hList7"/>
    <dgm:cxn modelId="{47DD9230-4596-7842-8675-D29558399CB1}" type="presOf" srcId="{1258A740-C97C-C34D-9462-CDF435F28859}" destId="{84B35883-85A0-FE4A-8E96-2790E87423F4}" srcOrd="0" destOrd="0" presId="urn:microsoft.com/office/officeart/2005/8/layout/hList7"/>
    <dgm:cxn modelId="{E0947F37-075D-1D42-9095-80C35EC00D69}" srcId="{F675DE83-9740-C943-9589-BF1B55236326}" destId="{1CD99F2F-0960-3D4D-B094-404DE0BBB3DE}" srcOrd="3" destOrd="0" parTransId="{4B16C0C8-5B32-204F-A397-39896CCC40B1}" sibTransId="{305ECCB2-F1B7-0549-9067-6790C1FE4DCC}"/>
    <dgm:cxn modelId="{8218813A-E6ED-1C4E-8EA3-E69B416B6C23}" type="presOf" srcId="{46A76A29-AA4D-7641-AF31-C6FC502DFB23}" destId="{E743EC34-8560-8245-ABFA-8C56868C9EDB}" srcOrd="1" destOrd="0" presId="urn:microsoft.com/office/officeart/2005/8/layout/hList7"/>
    <dgm:cxn modelId="{4EC26D5F-4108-8D4D-A535-10EBDA6DAEB0}" type="presOf" srcId="{305ECCB2-F1B7-0549-9067-6790C1FE4DCC}" destId="{9F0EE82A-74F2-AF45-97B4-9858D77C566F}" srcOrd="0" destOrd="0" presId="urn:microsoft.com/office/officeart/2005/8/layout/hList7"/>
    <dgm:cxn modelId="{0DD8DE63-D8C2-8A46-B42F-E3A399FB3C02}" type="presOf" srcId="{5F92808A-ACD2-D240-95EE-1A9D580C571D}" destId="{DF75DCCD-1DE0-1C46-B432-2DFAF373D108}" srcOrd="1" destOrd="0" presId="urn:microsoft.com/office/officeart/2005/8/layout/hList7"/>
    <dgm:cxn modelId="{03E09C72-A99E-2148-9487-3C5555D8584E}" srcId="{F675DE83-9740-C943-9589-BF1B55236326}" destId="{A2383E36-301B-2547-9D37-372A8272C7DB}" srcOrd="0" destOrd="0" parTransId="{D9AC6F43-7700-504C-8F97-F7B8F094CB67}" sibTransId="{926CB357-7658-0944-A07E-CF601AF3B36B}"/>
    <dgm:cxn modelId="{FC94757B-CF98-B841-8C39-D3F2799F0FE5}" type="presOf" srcId="{A2383E36-301B-2547-9D37-372A8272C7DB}" destId="{4EDEEEC8-3D7E-D84A-A88E-1BD4644BD642}" srcOrd="1" destOrd="0" presId="urn:microsoft.com/office/officeart/2005/8/layout/hList7"/>
    <dgm:cxn modelId="{F0E5B97B-F92C-8147-930D-19F9562FCB55}" type="presOf" srcId="{1CD99F2F-0960-3D4D-B094-404DE0BBB3DE}" destId="{B4744AAC-97A7-E74C-A464-19DF178BBA66}" srcOrd="1" destOrd="0" presId="urn:microsoft.com/office/officeart/2005/8/layout/hList7"/>
    <dgm:cxn modelId="{4FB1EF82-6621-B249-A10A-3AD85523F5C8}" srcId="{F675DE83-9740-C943-9589-BF1B55236326}" destId="{42189397-588A-9F4F-B8EB-31073C825B52}" srcOrd="2" destOrd="0" parTransId="{FB0D1C39-6F0A-7E4F-ACF4-D4BB53B36D74}" sibTransId="{7135CFF6-D15C-4542-8291-A3F5C8883D0E}"/>
    <dgm:cxn modelId="{CB840A8B-1890-494C-9707-82F8F293589D}" srcId="{F675DE83-9740-C943-9589-BF1B55236326}" destId="{5F92808A-ACD2-D240-95EE-1A9D580C571D}" srcOrd="4" destOrd="0" parTransId="{F45D5323-A0DE-3449-9CE3-7A95EE41A4C8}" sibTransId="{9CF8BF09-3817-1B4E-8BC1-E897B2DB80CC}"/>
    <dgm:cxn modelId="{A5074C91-4950-7244-B177-404F04D8EDDF}" type="presOf" srcId="{F675DE83-9740-C943-9589-BF1B55236326}" destId="{D68F67C1-01B5-7844-B92C-E0DAD5041705}" srcOrd="0" destOrd="0" presId="urn:microsoft.com/office/officeart/2005/8/layout/hList7"/>
    <dgm:cxn modelId="{CFF486A6-D015-6249-9E65-80A2A86B1D38}" type="presOf" srcId="{46A76A29-AA4D-7641-AF31-C6FC502DFB23}" destId="{C138D32D-7078-744B-8B8D-93F86C0F8B71}" srcOrd="0" destOrd="0" presId="urn:microsoft.com/office/officeart/2005/8/layout/hList7"/>
    <dgm:cxn modelId="{117EFFB3-A612-244B-B0BE-EFA3D4CFC925}" srcId="{F675DE83-9740-C943-9589-BF1B55236326}" destId="{46A76A29-AA4D-7641-AF31-C6FC502DFB23}" srcOrd="1" destOrd="0" parTransId="{946C98A0-65E5-D24B-8F57-DB7999F8E26B}" sibTransId="{1258A740-C97C-C34D-9462-CDF435F28859}"/>
    <dgm:cxn modelId="{78E685D7-A350-F746-81FB-3E591B640756}" type="presOf" srcId="{42189397-588A-9F4F-B8EB-31073C825B52}" destId="{1CDB963F-B1B0-FF4B-8183-E544776FFBE3}" srcOrd="0" destOrd="0" presId="urn:microsoft.com/office/officeart/2005/8/layout/hList7"/>
    <dgm:cxn modelId="{231017E9-0DCB-F547-A965-6CDF509DEFFA}" type="presOf" srcId="{42189397-588A-9F4F-B8EB-31073C825B52}" destId="{EF056A44-DB37-1C4D-A1D0-8E21E93A5B88}" srcOrd="1" destOrd="0" presId="urn:microsoft.com/office/officeart/2005/8/layout/hList7"/>
    <dgm:cxn modelId="{B5DE1EEB-24EE-2145-9B9B-50ED43911F61}" type="presOf" srcId="{7135CFF6-D15C-4542-8291-A3F5C8883D0E}" destId="{C47321BE-C53A-C14F-9D71-42FAA3D01B97}" srcOrd="0" destOrd="0" presId="urn:microsoft.com/office/officeart/2005/8/layout/hList7"/>
    <dgm:cxn modelId="{B30395DF-D6E7-C949-985C-ECE0DB162837}" type="presParOf" srcId="{D68F67C1-01B5-7844-B92C-E0DAD5041705}" destId="{2A44B357-7CC3-9642-BF66-F56B32387C75}" srcOrd="0" destOrd="0" presId="urn:microsoft.com/office/officeart/2005/8/layout/hList7"/>
    <dgm:cxn modelId="{5B287E4E-9CCE-5E45-8613-F8370CC41A49}" type="presParOf" srcId="{D68F67C1-01B5-7844-B92C-E0DAD5041705}" destId="{25077535-C9F0-6846-ADAA-2EDD799FBD52}" srcOrd="1" destOrd="0" presId="urn:microsoft.com/office/officeart/2005/8/layout/hList7"/>
    <dgm:cxn modelId="{5582AF4B-9131-9144-AD87-6E7E2FDABD90}" type="presParOf" srcId="{25077535-C9F0-6846-ADAA-2EDD799FBD52}" destId="{C3760D8D-0ECD-244E-9B50-A577D052E925}" srcOrd="0" destOrd="0" presId="urn:microsoft.com/office/officeart/2005/8/layout/hList7"/>
    <dgm:cxn modelId="{4229CE7D-7E60-AD4A-B372-26EE73BE801A}" type="presParOf" srcId="{C3760D8D-0ECD-244E-9B50-A577D052E925}" destId="{E159124F-90EC-5346-9A44-3CEE16B58EED}" srcOrd="0" destOrd="0" presId="urn:microsoft.com/office/officeart/2005/8/layout/hList7"/>
    <dgm:cxn modelId="{EA7C0860-C00D-C74B-A205-BE216E611F72}" type="presParOf" srcId="{C3760D8D-0ECD-244E-9B50-A577D052E925}" destId="{4EDEEEC8-3D7E-D84A-A88E-1BD4644BD642}" srcOrd="1" destOrd="0" presId="urn:microsoft.com/office/officeart/2005/8/layout/hList7"/>
    <dgm:cxn modelId="{96BB80F1-3101-A649-A80E-3E6D7799CC26}" type="presParOf" srcId="{C3760D8D-0ECD-244E-9B50-A577D052E925}" destId="{41BF02DA-09F1-EC43-859C-23FFBC9DF8E0}" srcOrd="2" destOrd="0" presId="urn:microsoft.com/office/officeart/2005/8/layout/hList7"/>
    <dgm:cxn modelId="{B0C904F3-FAC0-6547-B8AF-51AA3F433AF0}" type="presParOf" srcId="{C3760D8D-0ECD-244E-9B50-A577D052E925}" destId="{48CFAE1C-EE08-9745-AAB1-8F2BDD8D607E}" srcOrd="3" destOrd="0" presId="urn:microsoft.com/office/officeart/2005/8/layout/hList7"/>
    <dgm:cxn modelId="{43605A11-8F4F-5C4C-A72F-CD510D3335B8}" type="presParOf" srcId="{25077535-C9F0-6846-ADAA-2EDD799FBD52}" destId="{F3E8F9C5-89EA-054E-BB53-B89C92CA61D6}" srcOrd="1" destOrd="0" presId="urn:microsoft.com/office/officeart/2005/8/layout/hList7"/>
    <dgm:cxn modelId="{E5A6E59D-B2D9-A94D-9186-DE442CB45713}" type="presParOf" srcId="{25077535-C9F0-6846-ADAA-2EDD799FBD52}" destId="{36A14577-98DF-AA42-B9D1-C8D6F04B27C8}" srcOrd="2" destOrd="0" presId="urn:microsoft.com/office/officeart/2005/8/layout/hList7"/>
    <dgm:cxn modelId="{29330722-7EFC-6A41-A3F0-85BA90ABA407}" type="presParOf" srcId="{36A14577-98DF-AA42-B9D1-C8D6F04B27C8}" destId="{C138D32D-7078-744B-8B8D-93F86C0F8B71}" srcOrd="0" destOrd="0" presId="urn:microsoft.com/office/officeart/2005/8/layout/hList7"/>
    <dgm:cxn modelId="{87FFB560-8DC4-CC40-BF30-0288B2083746}" type="presParOf" srcId="{36A14577-98DF-AA42-B9D1-C8D6F04B27C8}" destId="{E743EC34-8560-8245-ABFA-8C56868C9EDB}" srcOrd="1" destOrd="0" presId="urn:microsoft.com/office/officeart/2005/8/layout/hList7"/>
    <dgm:cxn modelId="{A67DF1F3-1EA0-424F-BBF7-4EBE4D4D6A57}" type="presParOf" srcId="{36A14577-98DF-AA42-B9D1-C8D6F04B27C8}" destId="{CFAE4B09-7F34-5A48-95F8-CF89C4E09686}" srcOrd="2" destOrd="0" presId="urn:microsoft.com/office/officeart/2005/8/layout/hList7"/>
    <dgm:cxn modelId="{2C1F87DF-094A-0142-9277-1BA7A91824FF}" type="presParOf" srcId="{36A14577-98DF-AA42-B9D1-C8D6F04B27C8}" destId="{81AAE8B2-1131-8740-B916-EB7D76B8B277}" srcOrd="3" destOrd="0" presId="urn:microsoft.com/office/officeart/2005/8/layout/hList7"/>
    <dgm:cxn modelId="{B433DB59-84DB-FE40-9B7B-E67F9D8231C2}" type="presParOf" srcId="{25077535-C9F0-6846-ADAA-2EDD799FBD52}" destId="{84B35883-85A0-FE4A-8E96-2790E87423F4}" srcOrd="3" destOrd="0" presId="urn:microsoft.com/office/officeart/2005/8/layout/hList7"/>
    <dgm:cxn modelId="{2BD0D0DB-B4A1-C442-A056-18A25FC0446D}" type="presParOf" srcId="{25077535-C9F0-6846-ADAA-2EDD799FBD52}" destId="{E53E2DB8-8471-6746-BBB7-7225136BDC42}" srcOrd="4" destOrd="0" presId="urn:microsoft.com/office/officeart/2005/8/layout/hList7"/>
    <dgm:cxn modelId="{E7E76EE8-680D-0947-84EA-4CC200403DE1}" type="presParOf" srcId="{E53E2DB8-8471-6746-BBB7-7225136BDC42}" destId="{1CDB963F-B1B0-FF4B-8183-E544776FFBE3}" srcOrd="0" destOrd="0" presId="urn:microsoft.com/office/officeart/2005/8/layout/hList7"/>
    <dgm:cxn modelId="{AB59E6B0-BC41-B941-B8AB-A7A9D5199FB9}" type="presParOf" srcId="{E53E2DB8-8471-6746-BBB7-7225136BDC42}" destId="{EF056A44-DB37-1C4D-A1D0-8E21E93A5B88}" srcOrd="1" destOrd="0" presId="urn:microsoft.com/office/officeart/2005/8/layout/hList7"/>
    <dgm:cxn modelId="{9D65C899-E5A2-D447-8B54-A866B1509036}" type="presParOf" srcId="{E53E2DB8-8471-6746-BBB7-7225136BDC42}" destId="{5838A82D-1DF8-4E40-A826-9F24DB99C68F}" srcOrd="2" destOrd="0" presId="urn:microsoft.com/office/officeart/2005/8/layout/hList7"/>
    <dgm:cxn modelId="{D9CF186D-C2A3-224D-8394-A7A9CEF050C3}" type="presParOf" srcId="{E53E2DB8-8471-6746-BBB7-7225136BDC42}" destId="{5AE55B68-D557-364E-83A1-80265A2626CE}" srcOrd="3" destOrd="0" presId="urn:microsoft.com/office/officeart/2005/8/layout/hList7"/>
    <dgm:cxn modelId="{EAAEB15F-6D0B-E346-8876-12D019B78CAB}" type="presParOf" srcId="{25077535-C9F0-6846-ADAA-2EDD799FBD52}" destId="{C47321BE-C53A-C14F-9D71-42FAA3D01B97}" srcOrd="5" destOrd="0" presId="urn:microsoft.com/office/officeart/2005/8/layout/hList7"/>
    <dgm:cxn modelId="{6505D27B-877C-B449-8224-0A8AF614B6A4}" type="presParOf" srcId="{25077535-C9F0-6846-ADAA-2EDD799FBD52}" destId="{0636E332-50D0-A542-93BA-1C7C1DC7DAED}" srcOrd="6" destOrd="0" presId="urn:microsoft.com/office/officeart/2005/8/layout/hList7"/>
    <dgm:cxn modelId="{FC37EA40-1429-C243-A3AA-48C26651AC90}" type="presParOf" srcId="{0636E332-50D0-A542-93BA-1C7C1DC7DAED}" destId="{A006BEBD-82B2-1446-A8E2-C4B3CD45229F}" srcOrd="0" destOrd="0" presId="urn:microsoft.com/office/officeart/2005/8/layout/hList7"/>
    <dgm:cxn modelId="{DB6D5BBB-7F3C-D048-BCC5-8087A0EF9620}" type="presParOf" srcId="{0636E332-50D0-A542-93BA-1C7C1DC7DAED}" destId="{B4744AAC-97A7-E74C-A464-19DF178BBA66}" srcOrd="1" destOrd="0" presId="urn:microsoft.com/office/officeart/2005/8/layout/hList7"/>
    <dgm:cxn modelId="{0EB79244-95C1-1440-BEA8-D09331F812B6}" type="presParOf" srcId="{0636E332-50D0-A542-93BA-1C7C1DC7DAED}" destId="{BDF951E3-C7EF-3447-8574-C4A8E8859B39}" srcOrd="2" destOrd="0" presId="urn:microsoft.com/office/officeart/2005/8/layout/hList7"/>
    <dgm:cxn modelId="{BAEF1518-4DFA-C648-9194-CC870DF634E3}" type="presParOf" srcId="{0636E332-50D0-A542-93BA-1C7C1DC7DAED}" destId="{CE2A7121-AB32-8741-BD3A-B8104E386653}" srcOrd="3" destOrd="0" presId="urn:microsoft.com/office/officeart/2005/8/layout/hList7"/>
    <dgm:cxn modelId="{876EAF97-A4C3-8048-83CF-BD714FD24088}" type="presParOf" srcId="{25077535-C9F0-6846-ADAA-2EDD799FBD52}" destId="{9F0EE82A-74F2-AF45-97B4-9858D77C566F}" srcOrd="7" destOrd="0" presId="urn:microsoft.com/office/officeart/2005/8/layout/hList7"/>
    <dgm:cxn modelId="{19BCF1D4-5136-2549-8888-885188C1AB69}" type="presParOf" srcId="{25077535-C9F0-6846-ADAA-2EDD799FBD52}" destId="{D03809D2-D0EE-6B40-B3CC-2402A7C593A7}" srcOrd="8" destOrd="0" presId="urn:microsoft.com/office/officeart/2005/8/layout/hList7"/>
    <dgm:cxn modelId="{06481BEA-9723-EC41-A3EC-B0323B5CD82D}" type="presParOf" srcId="{D03809D2-D0EE-6B40-B3CC-2402A7C593A7}" destId="{8091876A-2BD3-AF47-A3A2-5F3438FD02AE}" srcOrd="0" destOrd="0" presId="urn:microsoft.com/office/officeart/2005/8/layout/hList7"/>
    <dgm:cxn modelId="{B166EA93-963F-3247-A3AD-A2FB6441204A}" type="presParOf" srcId="{D03809D2-D0EE-6B40-B3CC-2402A7C593A7}" destId="{DF75DCCD-1DE0-1C46-B432-2DFAF373D108}" srcOrd="1" destOrd="0" presId="urn:microsoft.com/office/officeart/2005/8/layout/hList7"/>
    <dgm:cxn modelId="{09364D1E-1D53-8F47-B51D-076F88DC51C5}" type="presParOf" srcId="{D03809D2-D0EE-6B40-B3CC-2402A7C593A7}" destId="{77AE82EE-D23A-AF42-8BE4-3C1EC2B209F6}" srcOrd="2" destOrd="0" presId="urn:microsoft.com/office/officeart/2005/8/layout/hList7"/>
    <dgm:cxn modelId="{F2579013-FD13-F04F-AEF9-FC50CCE98627}" type="presParOf" srcId="{D03809D2-D0EE-6B40-B3CC-2402A7C593A7}" destId="{5C86C741-7168-A54C-BEE7-35A3714282DA}"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2E7-3731-474D-89B3-B7D08D949BE8}">
      <dsp:nvSpPr>
        <dsp:cNvPr id="0" name=""/>
        <dsp:cNvSpPr/>
      </dsp:nvSpPr>
      <dsp:spPr>
        <a:xfrm rot="10800000">
          <a:off x="2335406" y="1833"/>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パートナーが</a:t>
          </a:r>
          <a:r>
            <a:rPr lang="ja-JP" sz="1800" b="1" kern="1200" dirty="0"/>
            <a:t>学び合い</a:t>
          </a:r>
          <a:r>
            <a:rPr lang="ja-JP" sz="1800" kern="1200" dirty="0"/>
            <a:t>のために集合する</a:t>
          </a:r>
          <a:r>
            <a:rPr lang="en-US" sz="1800" kern="1200" dirty="0"/>
            <a:t>(</a:t>
          </a:r>
          <a:r>
            <a:rPr lang="ja-JP" sz="1800" kern="1200" dirty="0"/>
            <a:t>例えば、コクラン、</a:t>
          </a:r>
          <a:r>
            <a:rPr lang="en-US" sz="1800" kern="1200" dirty="0"/>
            <a:t>GCESC</a:t>
          </a:r>
          <a:r>
            <a:rPr lang="ja-JP" sz="1800" kern="1200" dirty="0"/>
            <a:t>、</a:t>
          </a:r>
          <a:r>
            <a:rPr lang="en-US" sz="1800" kern="1200" dirty="0"/>
            <a:t>WHO EVIPNet</a:t>
          </a:r>
          <a:r>
            <a:rPr lang="ja-JP" sz="1800" kern="1200" dirty="0"/>
            <a:t>によるウェビナーシリーズ、先住民の権利および情報収集方法について議論する場の共設</a:t>
          </a:r>
          <a:r>
            <a:rPr lang="en-US" sz="1800" kern="1200" dirty="0"/>
            <a:t>)</a:t>
          </a:r>
          <a:endParaRPr lang="en-CA" sz="1800" b="0" kern="1200" dirty="0"/>
        </a:p>
      </dsp:txBody>
      <dsp:txXfrm rot="10800000">
        <a:off x="2576488" y="1833"/>
        <a:ext cx="8073696" cy="964329"/>
      </dsp:txXfrm>
    </dsp:sp>
    <dsp:sp modelId="{5947CBB8-3B85-E844-AA68-EDBECFA0475E}">
      <dsp:nvSpPr>
        <dsp:cNvPr id="0" name=""/>
        <dsp:cNvSpPr/>
      </dsp:nvSpPr>
      <dsp:spPr>
        <a:xfrm>
          <a:off x="1853241" y="1833"/>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0ABC9-2540-904D-B0DC-BD48F97227C7}">
      <dsp:nvSpPr>
        <dsp:cNvPr id="0" name=""/>
        <dsp:cNvSpPr/>
      </dsp:nvSpPr>
      <dsp:spPr>
        <a:xfrm rot="10800000">
          <a:off x="2335406" y="1234766"/>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市民はおびただしい情報、誤</a:t>
          </a:r>
          <a:r>
            <a:rPr lang="en-US" sz="1800" b="1" kern="1200" dirty="0"/>
            <a:t>/</a:t>
          </a:r>
          <a:r>
            <a:rPr lang="ja-JP" sz="1800" kern="1200" dirty="0"/>
            <a:t>偽情報を受け取っているということ、および</a:t>
          </a:r>
          <a:r>
            <a:rPr lang="ja-JP" sz="1800" b="1" kern="1200" dirty="0"/>
            <a:t>誤</a:t>
          </a:r>
          <a:r>
            <a:rPr lang="en-US" sz="1800" b="1" kern="1200" dirty="0"/>
            <a:t>/</a:t>
          </a:r>
          <a:r>
            <a:rPr lang="ja-JP" sz="1800" b="1" kern="1200" dirty="0"/>
            <a:t>偽情報に対抗する</a:t>
          </a:r>
          <a:r>
            <a:rPr lang="ja-JP" sz="1800" kern="1200" dirty="0"/>
            <a:t>有効な方法を見つけるための取り組み強化に関する認識を深める</a:t>
          </a:r>
          <a:endParaRPr lang="en-CA" sz="1800" kern="1200" dirty="0"/>
        </a:p>
      </dsp:txBody>
      <dsp:txXfrm rot="10800000">
        <a:off x="2576488" y="1234766"/>
        <a:ext cx="8073696" cy="964329"/>
      </dsp:txXfrm>
    </dsp:sp>
    <dsp:sp modelId="{724F811E-72CA-1545-8D21-98C6A51747BF}">
      <dsp:nvSpPr>
        <dsp:cNvPr id="0" name=""/>
        <dsp:cNvSpPr/>
      </dsp:nvSpPr>
      <dsp:spPr>
        <a:xfrm>
          <a:off x="1853241" y="1234766"/>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A06DE-A313-814E-B94B-63266BCC2C09}">
      <dsp:nvSpPr>
        <dsp:cNvPr id="0" name=""/>
        <dsp:cNvSpPr/>
      </dsp:nvSpPr>
      <dsp:spPr>
        <a:xfrm rot="10800000">
          <a:off x="2335406" y="2467698"/>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強い逆風</a:t>
          </a:r>
          <a:r>
            <a:rPr lang="ja-JP" sz="1800" kern="1200" dirty="0"/>
            <a:t>およびこの逆風に抗って進歩を遂げるには</a:t>
          </a:r>
          <a:r>
            <a:rPr lang="ja-JP" sz="1800" b="1" kern="1200" dirty="0"/>
            <a:t>「</a:t>
          </a:r>
          <a:r>
            <a:rPr lang="ja-JP" altLang="en-US" sz="1800" b="1" kern="1200" dirty="0"/>
            <a:t>スクラムを組む</a:t>
          </a:r>
          <a:r>
            <a:rPr lang="ja-JP" sz="1800" b="1" kern="1200" dirty="0"/>
            <a:t>」必要性</a:t>
          </a:r>
          <a:r>
            <a:rPr lang="ja-JP" sz="1800" kern="1200" dirty="0"/>
            <a:t>があることについて理解を深める。</a:t>
          </a:r>
          <a:endParaRPr lang="en-CA" sz="1800" kern="1200" dirty="0"/>
        </a:p>
      </dsp:txBody>
      <dsp:txXfrm rot="10800000">
        <a:off x="2576488" y="2467698"/>
        <a:ext cx="8073696" cy="964329"/>
      </dsp:txXfrm>
    </dsp:sp>
    <dsp:sp modelId="{F9FA9EB9-B3DF-3546-87C9-769E6838A9C2}">
      <dsp:nvSpPr>
        <dsp:cNvPr id="0" name=""/>
        <dsp:cNvSpPr/>
      </dsp:nvSpPr>
      <dsp:spPr>
        <a:xfrm>
          <a:off x="1853241" y="2467698"/>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6ADE-51DC-FB4D-8A93-107F787A3B24}">
      <dsp:nvSpPr>
        <dsp:cNvPr id="0" name=""/>
        <dsp:cNvSpPr/>
      </dsp:nvSpPr>
      <dsp:spPr>
        <a:xfrm rot="10800000">
          <a:off x="2335406" y="3700631"/>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コレクティブインパクトの志向</a:t>
          </a:r>
          <a:r>
            <a:rPr lang="ja-JP" sz="1800" kern="1200" dirty="0"/>
            <a:t>を利用する必要性に対する認識を深める</a:t>
          </a:r>
          <a:endParaRPr lang="en-CA" sz="1800" kern="1200" dirty="0"/>
        </a:p>
      </dsp:txBody>
      <dsp:txXfrm rot="10800000">
        <a:off x="2576488" y="3700631"/>
        <a:ext cx="8073696" cy="964329"/>
      </dsp:txXfrm>
    </dsp:sp>
    <dsp:sp modelId="{3A41F6CA-86C4-8F41-B483-111157E1DD57}">
      <dsp:nvSpPr>
        <dsp:cNvPr id="0" name=""/>
        <dsp:cNvSpPr/>
      </dsp:nvSpPr>
      <dsp:spPr>
        <a:xfrm>
          <a:off x="1853241" y="3700631"/>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9124F-90EC-5346-9A44-3CEE16B58EED}">
      <dsp:nvSpPr>
        <dsp:cNvPr id="0" name=""/>
        <dsp:cNvSpPr/>
      </dsp:nvSpPr>
      <dsp:spPr>
        <a:xfrm>
          <a:off x="0"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市民が他人の主張について判断するのを助ける</a:t>
          </a:r>
          <a:endParaRPr lang="en-US" sz="1800" kern="1200" dirty="0"/>
        </a:p>
      </dsp:txBody>
      <dsp:txXfrm>
        <a:off x="0" y="1901901"/>
        <a:ext cx="1937768" cy="1901901"/>
      </dsp:txXfrm>
    </dsp:sp>
    <dsp:sp modelId="{48CFAE1C-EE08-9745-AAB1-8F2BDD8D607E}">
      <dsp:nvSpPr>
        <dsp:cNvPr id="0" name=""/>
        <dsp:cNvSpPr/>
      </dsp:nvSpPr>
      <dsp:spPr>
        <a:xfrm>
          <a:off x="177218" y="285285"/>
          <a:ext cx="1583332" cy="15833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8D32D-7078-744B-8B8D-93F86C0F8B71}">
      <dsp:nvSpPr>
        <dsp:cNvPr id="0" name=""/>
        <dsp:cNvSpPr/>
      </dsp:nvSpPr>
      <dsp:spPr>
        <a:xfrm>
          <a:off x="1995902"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市民が全般的な選択をする際にエビデンスを利用できるようにする</a:t>
          </a:r>
          <a:endParaRPr lang="en-US" sz="1800" kern="1200" dirty="0"/>
        </a:p>
      </dsp:txBody>
      <dsp:txXfrm>
        <a:off x="1995902" y="1901901"/>
        <a:ext cx="1937768" cy="1901901"/>
      </dsp:txXfrm>
    </dsp:sp>
    <dsp:sp modelId="{81AAE8B2-1131-8740-B916-EB7D76B8B277}">
      <dsp:nvSpPr>
        <dsp:cNvPr id="0" name=""/>
        <dsp:cNvSpPr/>
      </dsp:nvSpPr>
      <dsp:spPr>
        <a:xfrm>
          <a:off x="2173120" y="285285"/>
          <a:ext cx="1583332" cy="15833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DB963F-B1B0-FF4B-8183-E544776FFBE3}">
      <dsp:nvSpPr>
        <dsp:cNvPr id="0" name=""/>
        <dsp:cNvSpPr/>
      </dsp:nvSpPr>
      <dsp:spPr>
        <a:xfrm>
          <a:off x="3991804"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質問および質問への回答に市民を関与させる</a:t>
          </a:r>
          <a:endParaRPr lang="en-US" sz="1800" kern="1200" dirty="0">
            <a:latin typeface="Arial" panose="020B0604020202020204" pitchFamily="34" charset="0"/>
            <a:cs typeface="Arial" panose="020B0604020202020204" pitchFamily="34" charset="0"/>
          </a:endParaRPr>
        </a:p>
      </dsp:txBody>
      <dsp:txXfrm>
        <a:off x="3991804" y="1901901"/>
        <a:ext cx="1937768" cy="1901901"/>
      </dsp:txXfrm>
    </dsp:sp>
    <dsp:sp modelId="{5AE55B68-D557-364E-83A1-80265A2626CE}">
      <dsp:nvSpPr>
        <dsp:cNvPr id="0" name=""/>
        <dsp:cNvSpPr/>
      </dsp:nvSpPr>
      <dsp:spPr>
        <a:xfrm>
          <a:off x="4169022" y="285285"/>
          <a:ext cx="1583332" cy="15833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6BEBD-82B2-1446-A8E2-C4B3CD45229F}">
      <dsp:nvSpPr>
        <dsp:cNvPr id="0" name=""/>
        <dsp:cNvSpPr/>
      </dsp:nvSpPr>
      <dsp:spPr>
        <a:xfrm>
          <a:off x="5987706"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28016" rIns="108000" bIns="128016" numCol="1" spcCol="1270" anchor="t" anchorCtr="0">
          <a:noAutofit/>
        </a:bodyPr>
        <a:lstStyle/>
        <a:p>
          <a:pPr marL="0" lvl="0" indent="0" algn="ctr" defTabSz="800100">
            <a:lnSpc>
              <a:spcPct val="100000"/>
            </a:lnSpc>
            <a:spcBef>
              <a:spcPct val="0"/>
            </a:spcBef>
            <a:spcAft>
              <a:spcPts val="300"/>
            </a:spcAft>
            <a:buNone/>
          </a:pPr>
          <a:r>
            <a:rPr lang="ja-JP" sz="1800" kern="1200" dirty="0"/>
            <a:t>エビデンスに基づく選択をデフォルトのまたは容易な選択肢にする</a:t>
          </a:r>
          <a:endParaRPr lang="en-US" sz="1800" kern="1200" dirty="0"/>
        </a:p>
      </dsp:txBody>
      <dsp:txXfrm>
        <a:off x="5987706" y="1901901"/>
        <a:ext cx="1937768" cy="1901901"/>
      </dsp:txXfrm>
    </dsp:sp>
    <dsp:sp modelId="{CE2A7121-AB32-8741-BD3A-B8104E386653}">
      <dsp:nvSpPr>
        <dsp:cNvPr id="0" name=""/>
        <dsp:cNvSpPr/>
      </dsp:nvSpPr>
      <dsp:spPr>
        <a:xfrm>
          <a:off x="6164924" y="285285"/>
          <a:ext cx="1583332" cy="158333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1876A-2BD3-AF47-A3A2-5F3438FD02AE}">
      <dsp:nvSpPr>
        <dsp:cNvPr id="0" name=""/>
        <dsp:cNvSpPr/>
      </dsp:nvSpPr>
      <dsp:spPr>
        <a:xfrm>
          <a:off x="7983608"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システム変革におけるより大きな役割を市民に与える</a:t>
          </a:r>
          <a:endParaRPr kumimoji="0" lang="en-US" sz="1800" b="0" i="0" u="none" strike="noStrike" kern="1200" cap="none" spc="0" normalizeH="0" baseline="0" noProof="0" dirty="0">
            <a:ln/>
            <a:effectLst/>
            <a:uLnTx/>
            <a:uFillTx/>
            <a:latin typeface="Arial" panose="020B0604020202020204" pitchFamily="34" charset="0"/>
            <a:ea typeface="+mn-ea"/>
            <a:cs typeface="Arial" panose="020B0604020202020204" pitchFamily="34" charset="0"/>
          </a:endParaRPr>
        </a:p>
      </dsp:txBody>
      <dsp:txXfrm>
        <a:off x="7983608" y="1901901"/>
        <a:ext cx="1937768" cy="1901901"/>
      </dsp:txXfrm>
    </dsp:sp>
    <dsp:sp modelId="{5C86C741-7168-A54C-BEE7-35A3714282DA}">
      <dsp:nvSpPr>
        <dsp:cNvPr id="0" name=""/>
        <dsp:cNvSpPr/>
      </dsp:nvSpPr>
      <dsp:spPr>
        <a:xfrm>
          <a:off x="8160826" y="285285"/>
          <a:ext cx="1583332" cy="158333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4B357-7CC3-9642-BF66-F56B32387C75}">
      <dsp:nvSpPr>
        <dsp:cNvPr id="0" name=""/>
        <dsp:cNvSpPr/>
      </dsp:nvSpPr>
      <dsp:spPr>
        <a:xfrm>
          <a:off x="396855" y="3233988"/>
          <a:ext cx="9127666" cy="1168442"/>
        </a:xfrm>
        <a:prstGeom prst="leftRightArrow">
          <a:avLst/>
        </a:prstGeom>
        <a:solidFill>
          <a:srgbClr val="FEC0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4EB9-6347-6FF9-2BA4-4DD2C48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5191C-4D1A-3A7A-1B4A-0DA1333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390FA-C384-2917-62D1-E60CF35D46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21435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D9303-BBE4-E6CC-3659-FDF0F04A54D8}"/>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ECE28892-BA4C-E36A-1C67-B76A541CFF63}"/>
              </a:ext>
            </a:extLst>
          </p:cNvPr>
          <p:cNvSpPr txBox="1">
            <a:spLocks/>
          </p:cNvSpPr>
          <p:nvPr/>
        </p:nvSpPr>
        <p:spPr>
          <a:xfrm>
            <a:off x="267857" y="97077"/>
            <a:ext cx="10567483"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dirty="0"/>
              <a:t>実装の第</a:t>
            </a:r>
            <a:r>
              <a:rPr lang="en-US" altLang="ja-JP" dirty="0"/>
              <a:t>3</a:t>
            </a:r>
            <a:r>
              <a:rPr lang="ja-JP" altLang="en-US" dirty="0"/>
              <a:t>優先事項に関する推進力醸成の兆候：</a:t>
            </a:r>
          </a:p>
          <a:p>
            <a:pPr defTabSz="914400" hangingPunct="0">
              <a:spcBef>
                <a:spcPts val="0"/>
              </a:spcBef>
              <a:defRPr/>
            </a:pPr>
            <a:r>
              <a:rPr lang="ja-JP" altLang="en-US" kern="0" dirty="0">
                <a:solidFill>
                  <a:schemeClr val="tx1"/>
                </a:solidFill>
                <a:latin typeface="Arial"/>
                <a:cs typeface="Arial" panose="020B0604020202020204" pitchFamily="34" charset="0"/>
                <a:sym typeface="Arial"/>
              </a:rPr>
              <a:t>日常生活の中心にエビデンスを位置付け</a:t>
            </a:r>
            <a:endParaRPr lang="en-CA" kern="0" dirty="0">
              <a:solidFill>
                <a:srgbClr val="FF0000"/>
              </a:solidFill>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E5B82E8E-709F-7D60-ED90-89FC36C36CE5}"/>
              </a:ext>
            </a:extLst>
          </p:cNvPr>
          <p:cNvSpPr>
            <a:spLocks noGrp="1"/>
          </p:cNvSpPr>
          <p:nvPr>
            <p:ph type="sldNum" sz="quarter" idx="4"/>
          </p:nvPr>
        </p:nvSpPr>
        <p:spPr>
          <a:xfrm>
            <a:off x="5900759" y="6492875"/>
            <a:ext cx="357352" cy="365125"/>
          </a:xfrm>
        </p:spPr>
        <p:txBody>
          <a:bodyPr/>
          <a:lstStyle/>
          <a:p>
            <a:fld id="{E2CB33EA-91D6-F140-A440-0A130B2A34DE}" type="slidenum">
              <a:rPr lang="en-US" smtClean="0"/>
              <a:pPr/>
              <a:t>1</a:t>
            </a:fld>
            <a:endParaRPr lang="en-US" dirty="0"/>
          </a:p>
        </p:txBody>
      </p:sp>
      <p:graphicFrame>
        <p:nvGraphicFramePr>
          <p:cNvPr id="6" name="Diagram 5">
            <a:extLst>
              <a:ext uri="{FF2B5EF4-FFF2-40B4-BE49-F238E27FC236}">
                <a16:creationId xmlns:a16="http://schemas.microsoft.com/office/drawing/2014/main" id="{A7E8788E-759D-A717-83D0-8A83239FA913}"/>
              </a:ext>
            </a:extLst>
          </p:cNvPr>
          <p:cNvGraphicFramePr/>
          <p:nvPr>
            <p:extLst>
              <p:ext uri="{D42A27DB-BD31-4B8C-83A1-F6EECF244321}">
                <p14:modId xmlns:p14="http://schemas.microsoft.com/office/powerpoint/2010/main" val="2903950820"/>
              </p:ext>
            </p:extLst>
          </p:nvPr>
        </p:nvGraphicFramePr>
        <p:xfrm>
          <a:off x="-155713" y="1408976"/>
          <a:ext cx="12503426" cy="4666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BDB68414-F482-551A-FEB7-19F7781F5DC8}"/>
              </a:ext>
            </a:extLst>
          </p:cNvPr>
          <p:cNvSpPr/>
          <p:nvPr/>
        </p:nvSpPr>
        <p:spPr>
          <a:xfrm>
            <a:off x="1686561" y="1408976"/>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3a</a:t>
            </a:r>
          </a:p>
        </p:txBody>
      </p:sp>
      <p:sp>
        <p:nvSpPr>
          <p:cNvPr id="8" name="Oval 7">
            <a:extLst>
              <a:ext uri="{FF2B5EF4-FFF2-40B4-BE49-F238E27FC236}">
                <a16:creationId xmlns:a16="http://schemas.microsoft.com/office/drawing/2014/main" id="{C64523B5-5B37-71DC-D3E9-2A91A99D063B}"/>
              </a:ext>
            </a:extLst>
          </p:cNvPr>
          <p:cNvSpPr/>
          <p:nvPr/>
        </p:nvSpPr>
        <p:spPr>
          <a:xfrm>
            <a:off x="1686561" y="2639678"/>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3b</a:t>
            </a:r>
          </a:p>
        </p:txBody>
      </p:sp>
      <p:sp>
        <p:nvSpPr>
          <p:cNvPr id="9" name="Oval 8">
            <a:extLst>
              <a:ext uri="{FF2B5EF4-FFF2-40B4-BE49-F238E27FC236}">
                <a16:creationId xmlns:a16="http://schemas.microsoft.com/office/drawing/2014/main" id="{19DFE214-BDBA-F23D-ACE3-0BB7593F0E49}"/>
              </a:ext>
            </a:extLst>
          </p:cNvPr>
          <p:cNvSpPr/>
          <p:nvPr/>
        </p:nvSpPr>
        <p:spPr>
          <a:xfrm>
            <a:off x="1686561" y="3840829"/>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3c</a:t>
            </a:r>
          </a:p>
        </p:txBody>
      </p:sp>
      <p:sp>
        <p:nvSpPr>
          <p:cNvPr id="14" name="Oval 13">
            <a:extLst>
              <a:ext uri="{FF2B5EF4-FFF2-40B4-BE49-F238E27FC236}">
                <a16:creationId xmlns:a16="http://schemas.microsoft.com/office/drawing/2014/main" id="{00616032-86E7-0958-1C50-B31B66B40D74}"/>
              </a:ext>
            </a:extLst>
          </p:cNvPr>
          <p:cNvSpPr/>
          <p:nvPr/>
        </p:nvSpPr>
        <p:spPr>
          <a:xfrm>
            <a:off x="1686561" y="5081649"/>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3d</a:t>
            </a:r>
          </a:p>
        </p:txBody>
      </p:sp>
    </p:spTree>
    <p:extLst>
      <p:ext uri="{BB962C8B-B14F-4D97-AF65-F5344CB8AC3E}">
        <p14:creationId xmlns:p14="http://schemas.microsoft.com/office/powerpoint/2010/main" val="213655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EDAF-3BAE-C143-8519-7BB74971C0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705C0-3884-4C68-1AD3-B1BC22BC4726}"/>
              </a:ext>
            </a:extLst>
          </p:cNvPr>
          <p:cNvSpPr>
            <a:spLocks noGrp="1"/>
          </p:cNvSpPr>
          <p:nvPr>
            <p:ph type="sldNum" sz="quarter" idx="4"/>
          </p:nvPr>
        </p:nvSpPr>
        <p:spPr/>
        <p:txBody>
          <a:bodyPr/>
          <a:lstStyle/>
          <a:p>
            <a:fld id="{E2CB33EA-91D6-F140-A440-0A130B2A34DE}" type="slidenum">
              <a:rPr lang="en-US" smtClean="0"/>
              <a:pPr/>
              <a:t>2</a:t>
            </a:fld>
            <a:endParaRPr lang="en-US" dirty="0"/>
          </a:p>
        </p:txBody>
      </p:sp>
      <p:sp>
        <p:nvSpPr>
          <p:cNvPr id="5" name="Title 1">
            <a:extLst>
              <a:ext uri="{FF2B5EF4-FFF2-40B4-BE49-F238E27FC236}">
                <a16:creationId xmlns:a16="http://schemas.microsoft.com/office/drawing/2014/main" id="{8D5C7567-55C3-2561-6E70-8FFA7CD39B02}"/>
              </a:ext>
            </a:extLst>
          </p:cNvPr>
          <p:cNvSpPr>
            <a:spLocks noGrp="1"/>
          </p:cNvSpPr>
          <p:nvPr>
            <p:ph type="title"/>
          </p:nvPr>
        </p:nvSpPr>
        <p:spPr>
          <a:xfrm>
            <a:off x="267858" y="113435"/>
            <a:ext cx="11708068" cy="1006368"/>
          </a:xfrm>
        </p:spPr>
        <p:txBody>
          <a:bodyPr>
            <a:normAutofit/>
          </a:bodyPr>
          <a:lstStyle/>
          <a:p>
            <a:r>
              <a:rPr lang="ja-JP" altLang="en-US" dirty="0"/>
              <a:t>日常生活の中心にエビデンスを位置付ける方法</a:t>
            </a:r>
            <a:endParaRPr lang="en-US" dirty="0"/>
          </a:p>
        </p:txBody>
      </p:sp>
      <p:graphicFrame>
        <p:nvGraphicFramePr>
          <p:cNvPr id="7" name="Diagram 6">
            <a:extLst>
              <a:ext uri="{FF2B5EF4-FFF2-40B4-BE49-F238E27FC236}">
                <a16:creationId xmlns:a16="http://schemas.microsoft.com/office/drawing/2014/main" id="{06F2A177-69C1-E769-3F42-EB5F7160B2B3}"/>
              </a:ext>
            </a:extLst>
          </p:cNvPr>
          <p:cNvGraphicFramePr/>
          <p:nvPr>
            <p:extLst>
              <p:ext uri="{D42A27DB-BD31-4B8C-83A1-F6EECF244321}">
                <p14:modId xmlns:p14="http://schemas.microsoft.com/office/powerpoint/2010/main" val="1332745337"/>
              </p:ext>
            </p:extLst>
          </p:nvPr>
        </p:nvGraphicFramePr>
        <p:xfrm>
          <a:off x="1076325" y="1382755"/>
          <a:ext cx="9921377" cy="4754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A87C692-1B49-08AA-3499-47BE6C578FCF}"/>
              </a:ext>
            </a:extLst>
          </p:cNvPr>
          <p:cNvSpPr txBox="1"/>
          <p:nvPr/>
        </p:nvSpPr>
        <p:spPr>
          <a:xfrm>
            <a:off x="2080212" y="5003321"/>
            <a:ext cx="8343900" cy="471924"/>
          </a:xfrm>
          <a:prstGeom prst="rect">
            <a:avLst/>
          </a:prstGeom>
          <a:noFill/>
        </p:spPr>
        <p:txBody>
          <a:bodyPr wrap="square" rtlCol="0">
            <a:spAutoFit/>
          </a:bodyPr>
          <a:lstStyle/>
          <a:p>
            <a:pPr algn="ctr">
              <a:lnSpc>
                <a:spcPts val="800"/>
              </a:lnSpc>
            </a:pPr>
            <a:r>
              <a:rPr lang="ja-JP" altLang="ja-JP"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市民、エビデンス生産者、エビデンス</a:t>
            </a:r>
            <a:r>
              <a:rPr lang="ja-JP" altLang="en-US"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仲介者</a:t>
            </a:r>
            <a:r>
              <a:rPr lang="ja-JP" altLang="ja-JP"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の信頼関係を構築する</a:t>
            </a:r>
            <a:endParaRPr lang="ja-JP" altLang="ja-JP" sz="1800" dirty="0">
              <a:effectLst/>
              <a:latin typeface="ＭＳ ゴシック" panose="020B0609070205080204" pitchFamily="49" charset="-128"/>
              <a:ea typeface="ＭＳ ゴシック" panose="020B0609070205080204" pitchFamily="49" charset="-128"/>
              <a:cs typeface="Trebuchet MS" panose="020B0603020202020204" pitchFamily="34" charset="0"/>
            </a:endParaRPr>
          </a:p>
          <a:p>
            <a:pPr algn="ctr"/>
            <a:r>
              <a:rPr lang="ja-JP" altLang="ja-JP"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公平性、多様性、および包括性に対処する</a:t>
            </a:r>
            <a:endParaRPr lang="en-US" sz="15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22984592"/>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769483B2-BEB8-41F2-8FEC-E8F0D26003C6}">
  <ds:schemaRefs>
    <ds:schemaRef ds:uri="http://purl.org/dc/dcmitype/"/>
    <ds:schemaRef ds:uri="0408fcbc-2e10-4461-bee0-724c01b46ae9"/>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599eec1d-e27c-4128-92a4-19001b8afe1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30748</TotalTime>
  <Words>470</Words>
  <Application>Microsoft Macintosh PowerPoint</Application>
  <PresentationFormat>Widescreen</PresentationFormat>
  <Paragraphs>20</Paragraphs>
  <Slides>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vt:i4>
      </vt:variant>
    </vt:vector>
  </HeadingPairs>
  <TitlesOfParts>
    <vt:vector size="10" baseType="lpstr">
      <vt:lpstr>ＭＳ ゴシック</vt:lpstr>
      <vt:lpstr>Arial</vt:lpstr>
      <vt:lpstr>Calibri</vt:lpstr>
      <vt:lpstr>Courier New</vt:lpstr>
      <vt:lpstr>Wingdings</vt:lpstr>
      <vt:lpstr>RISE</vt:lpstr>
      <vt:lpstr>ESN-CA</vt:lpstr>
      <vt:lpstr>GCESC</vt:lpstr>
      <vt:lpstr>PowerPoint Presentation</vt:lpstr>
      <vt:lpstr>日常生活の中心にエビデンスを位置付ける方法</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