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42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137" autoAdjust="0"/>
  </p:normalViewPr>
  <p:slideViewPr>
    <p:cSldViewPr snapToGrid="0" snapToObjects="1">
      <p:cViewPr varScale="1">
        <p:scale>
          <a:sx n="121" d="100"/>
          <a:sy n="121" d="100"/>
        </p:scale>
        <p:origin x="1360" y="16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48606-A354-3046-AC32-BF239DF7296F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50FA00F-DEEF-454D-8E8A-E70B72363806}">
      <dgm:prSet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ja-JP" dirty="0"/>
            <a:t>パートナーが</a:t>
          </a:r>
          <a:r>
            <a:rPr lang="ja-JP" b="1" dirty="0"/>
            <a:t>学び合い</a:t>
          </a:r>
          <a:r>
            <a:rPr lang="ja-JP" dirty="0"/>
            <a:t>のために集合する</a:t>
          </a:r>
          <a:r>
            <a:rPr lang="en-US" dirty="0"/>
            <a:t>(</a:t>
          </a:r>
          <a:r>
            <a:rPr lang="ja-JP" dirty="0"/>
            <a:t>例えば、コクラン、</a:t>
          </a:r>
          <a:r>
            <a:rPr lang="en-US" dirty="0"/>
            <a:t>GCESC</a:t>
          </a:r>
          <a:r>
            <a:rPr lang="ja-JP" dirty="0"/>
            <a:t>、</a:t>
          </a:r>
          <a:r>
            <a:rPr lang="en-US" dirty="0"/>
            <a:t>WHO EVIPNet</a:t>
          </a:r>
          <a:r>
            <a:rPr lang="ja-JP" dirty="0"/>
            <a:t>によるウェビナーシリーズ、先住民の権利および情報収集方法について議論する場の共設</a:t>
          </a:r>
          <a:r>
            <a:rPr lang="en-US" dirty="0"/>
            <a:t>)</a:t>
          </a:r>
          <a:endParaRPr lang="en-CA" b="0" dirty="0"/>
        </a:p>
      </dgm:t>
    </dgm:pt>
    <dgm:pt modelId="{6C1982ED-8C26-4845-8076-7CED6D9526ED}" type="parTrans" cxnId="{F0E0AE4A-D832-EB4B-90E9-89EAA51FFADF}">
      <dgm:prSet/>
      <dgm:spPr/>
      <dgm:t>
        <a:bodyPr/>
        <a:lstStyle/>
        <a:p>
          <a:endParaRPr lang="en-US"/>
        </a:p>
      </dgm:t>
    </dgm:pt>
    <dgm:pt modelId="{3FD56238-79C6-0446-9D06-79A216E3822E}" type="sibTrans" cxnId="{F0E0AE4A-D832-EB4B-90E9-89EAA51FFADF}">
      <dgm:prSet/>
      <dgm:spPr/>
      <dgm:t>
        <a:bodyPr/>
        <a:lstStyle/>
        <a:p>
          <a:endParaRPr lang="en-US"/>
        </a:p>
      </dgm:t>
    </dgm:pt>
    <dgm:pt modelId="{29D44A42-6502-E945-A8F6-CD83883C4C18}">
      <dgm:prSet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ja-JP" dirty="0"/>
            <a:t>市民はおびただしい情報、誤</a:t>
          </a:r>
          <a:r>
            <a:rPr lang="en-US" b="1" dirty="0"/>
            <a:t>/</a:t>
          </a:r>
          <a:r>
            <a:rPr lang="ja-JP" dirty="0"/>
            <a:t>偽情報を受け取っているということ、および</a:t>
          </a:r>
          <a:r>
            <a:rPr lang="ja-JP" b="1" dirty="0"/>
            <a:t>誤</a:t>
          </a:r>
          <a:r>
            <a:rPr lang="en-US" b="1" dirty="0"/>
            <a:t>/</a:t>
          </a:r>
          <a:r>
            <a:rPr lang="ja-JP" b="1" dirty="0"/>
            <a:t>偽情報に対抗する</a:t>
          </a:r>
          <a:r>
            <a:rPr lang="ja-JP" dirty="0"/>
            <a:t>有効な方法を見つけるための取り組み強化に関する認識を深める</a:t>
          </a:r>
          <a:endParaRPr lang="en-CA" dirty="0"/>
        </a:p>
      </dgm:t>
    </dgm:pt>
    <dgm:pt modelId="{481A9036-5F05-594B-A8A6-0FC9F4503467}" type="parTrans" cxnId="{02CEF0F4-692A-614D-86FD-DC56A99433FE}">
      <dgm:prSet/>
      <dgm:spPr/>
      <dgm:t>
        <a:bodyPr/>
        <a:lstStyle/>
        <a:p>
          <a:endParaRPr lang="en-US"/>
        </a:p>
      </dgm:t>
    </dgm:pt>
    <dgm:pt modelId="{AD951BB3-7351-F34B-BB72-A93557024109}" type="sibTrans" cxnId="{02CEF0F4-692A-614D-86FD-DC56A99433FE}">
      <dgm:prSet/>
      <dgm:spPr/>
      <dgm:t>
        <a:bodyPr/>
        <a:lstStyle/>
        <a:p>
          <a:endParaRPr lang="en-US"/>
        </a:p>
      </dgm:t>
    </dgm:pt>
    <dgm:pt modelId="{8170C1FF-7B2A-4345-9051-933100896835}">
      <dgm:prSet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ja-JP" b="1" dirty="0"/>
            <a:t>強い逆風</a:t>
          </a:r>
          <a:r>
            <a:rPr lang="ja-JP" dirty="0"/>
            <a:t>およびこの逆風に抗って進歩を遂げるには</a:t>
          </a:r>
          <a:r>
            <a:rPr lang="ja-JP" b="1" dirty="0"/>
            <a:t>「</a:t>
          </a:r>
          <a:r>
            <a:rPr lang="ja-JP" altLang="en-US" b="1" dirty="0"/>
            <a:t>スクラムを組む</a:t>
          </a:r>
          <a:r>
            <a:rPr lang="ja-JP" b="1" dirty="0"/>
            <a:t>」必要性</a:t>
          </a:r>
          <a:r>
            <a:rPr lang="ja-JP" dirty="0"/>
            <a:t>があることについて理解を深める。</a:t>
          </a:r>
          <a:endParaRPr lang="en-CA" dirty="0"/>
        </a:p>
      </dgm:t>
    </dgm:pt>
    <dgm:pt modelId="{04F32FD4-575E-0F4D-A3E8-52F76483D021}" type="parTrans" cxnId="{454E6316-F4B8-6A49-836C-C71B64FD1406}">
      <dgm:prSet/>
      <dgm:spPr/>
      <dgm:t>
        <a:bodyPr/>
        <a:lstStyle/>
        <a:p>
          <a:endParaRPr lang="en-US"/>
        </a:p>
      </dgm:t>
    </dgm:pt>
    <dgm:pt modelId="{32354F6E-42B0-A543-A2F6-050D68123648}" type="sibTrans" cxnId="{454E6316-F4B8-6A49-836C-C71B64FD1406}">
      <dgm:prSet/>
      <dgm:spPr/>
      <dgm:t>
        <a:bodyPr/>
        <a:lstStyle/>
        <a:p>
          <a:endParaRPr lang="en-US"/>
        </a:p>
      </dgm:t>
    </dgm:pt>
    <dgm:pt modelId="{2EBD9258-9898-0642-B113-ED90C81A451A}">
      <dgm:prSet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ja-JP" b="1" dirty="0"/>
            <a:t>コレクティブインパクトの志向</a:t>
          </a:r>
          <a:r>
            <a:rPr lang="ja-JP" dirty="0"/>
            <a:t>を利用する必要性に対する認識を深める</a:t>
          </a:r>
          <a:endParaRPr lang="en-CA" dirty="0"/>
        </a:p>
      </dgm:t>
    </dgm:pt>
    <dgm:pt modelId="{3838E67A-3B38-7B45-94DA-17CD9E29B7E7}" type="parTrans" cxnId="{6CCAE360-E89F-4A45-90FB-F4666C63157D}">
      <dgm:prSet/>
      <dgm:spPr/>
      <dgm:t>
        <a:bodyPr/>
        <a:lstStyle/>
        <a:p>
          <a:endParaRPr lang="en-US"/>
        </a:p>
      </dgm:t>
    </dgm:pt>
    <dgm:pt modelId="{C79B4210-3AF6-B143-B2A3-376C53630CB8}" type="sibTrans" cxnId="{6CCAE360-E89F-4A45-90FB-F4666C63157D}">
      <dgm:prSet/>
      <dgm:spPr/>
      <dgm:t>
        <a:bodyPr/>
        <a:lstStyle/>
        <a:p>
          <a:endParaRPr lang="en-US"/>
        </a:p>
      </dgm:t>
    </dgm:pt>
    <dgm:pt modelId="{B5211A48-6A12-DE49-A379-99296A6DFF4E}" type="pres">
      <dgm:prSet presAssocID="{02848606-A354-3046-AC32-BF239DF7296F}" presName="linearFlow" presStyleCnt="0">
        <dgm:presLayoutVars>
          <dgm:dir/>
          <dgm:resizeHandles val="exact"/>
        </dgm:presLayoutVars>
      </dgm:prSet>
      <dgm:spPr/>
    </dgm:pt>
    <dgm:pt modelId="{4A7E6C87-85BF-BC43-9DB5-D2BE7AA00FD4}" type="pres">
      <dgm:prSet presAssocID="{C50FA00F-DEEF-454D-8E8A-E70B72363806}" presName="composite" presStyleCnt="0"/>
      <dgm:spPr/>
    </dgm:pt>
    <dgm:pt modelId="{5947CBB8-3B85-E844-AA68-EDBECFA0475E}" type="pres">
      <dgm:prSet presAssocID="{C50FA00F-DEEF-454D-8E8A-E70B72363806}" presName="imgShp" presStyleLbl="fgImgPlace1" presStyleIdx="0" presStyleCnt="4"/>
      <dgm:spPr/>
    </dgm:pt>
    <dgm:pt modelId="{D5FE32E7-3731-474D-89B3-B7D08D949BE8}" type="pres">
      <dgm:prSet presAssocID="{C50FA00F-DEEF-454D-8E8A-E70B72363806}" presName="txShp" presStyleLbl="node1" presStyleIdx="0" presStyleCnt="4">
        <dgm:presLayoutVars>
          <dgm:bulletEnabled val="1"/>
        </dgm:presLayoutVars>
      </dgm:prSet>
      <dgm:spPr/>
    </dgm:pt>
    <dgm:pt modelId="{4CAF7BFE-CCD4-254A-9CFD-2240E12105EC}" type="pres">
      <dgm:prSet presAssocID="{3FD56238-79C6-0446-9D06-79A216E3822E}" presName="spacing" presStyleCnt="0"/>
      <dgm:spPr/>
    </dgm:pt>
    <dgm:pt modelId="{66A16DE5-F134-E44F-81A5-B4D69C23FFFE}" type="pres">
      <dgm:prSet presAssocID="{29D44A42-6502-E945-A8F6-CD83883C4C18}" presName="composite" presStyleCnt="0"/>
      <dgm:spPr/>
    </dgm:pt>
    <dgm:pt modelId="{724F811E-72CA-1545-8D21-98C6A51747BF}" type="pres">
      <dgm:prSet presAssocID="{29D44A42-6502-E945-A8F6-CD83883C4C18}" presName="imgShp" presStyleLbl="fgImgPlace1" presStyleIdx="1" presStyleCnt="4"/>
      <dgm:spPr/>
    </dgm:pt>
    <dgm:pt modelId="{25D0ABC9-2540-904D-B0DC-BD48F97227C7}" type="pres">
      <dgm:prSet presAssocID="{29D44A42-6502-E945-A8F6-CD83883C4C18}" presName="txShp" presStyleLbl="node1" presStyleIdx="1" presStyleCnt="4">
        <dgm:presLayoutVars>
          <dgm:bulletEnabled val="1"/>
        </dgm:presLayoutVars>
      </dgm:prSet>
      <dgm:spPr/>
    </dgm:pt>
    <dgm:pt modelId="{05D2E3CD-62BB-0042-B6EC-19D42EE3B1E5}" type="pres">
      <dgm:prSet presAssocID="{AD951BB3-7351-F34B-BB72-A93557024109}" presName="spacing" presStyleCnt="0"/>
      <dgm:spPr/>
    </dgm:pt>
    <dgm:pt modelId="{D74004D8-E80A-4544-8693-3CF816683DDB}" type="pres">
      <dgm:prSet presAssocID="{8170C1FF-7B2A-4345-9051-933100896835}" presName="composite" presStyleCnt="0"/>
      <dgm:spPr/>
    </dgm:pt>
    <dgm:pt modelId="{F9FA9EB9-B3DF-3546-87C9-769E6838A9C2}" type="pres">
      <dgm:prSet presAssocID="{8170C1FF-7B2A-4345-9051-933100896835}" presName="imgShp" presStyleLbl="fgImgPlace1" presStyleIdx="2" presStyleCnt="4"/>
      <dgm:spPr/>
    </dgm:pt>
    <dgm:pt modelId="{9D9A06DE-A313-814E-B94B-63266BCC2C09}" type="pres">
      <dgm:prSet presAssocID="{8170C1FF-7B2A-4345-9051-933100896835}" presName="txShp" presStyleLbl="node1" presStyleIdx="2" presStyleCnt="4">
        <dgm:presLayoutVars>
          <dgm:bulletEnabled val="1"/>
        </dgm:presLayoutVars>
      </dgm:prSet>
      <dgm:spPr/>
    </dgm:pt>
    <dgm:pt modelId="{233F3750-AA1F-0142-A7B3-0ABF5F7F6254}" type="pres">
      <dgm:prSet presAssocID="{32354F6E-42B0-A543-A2F6-050D68123648}" presName="spacing" presStyleCnt="0"/>
      <dgm:spPr/>
    </dgm:pt>
    <dgm:pt modelId="{15F5D3D7-FB71-944C-9CD4-12644DB3F6BF}" type="pres">
      <dgm:prSet presAssocID="{2EBD9258-9898-0642-B113-ED90C81A451A}" presName="composite" presStyleCnt="0"/>
      <dgm:spPr/>
    </dgm:pt>
    <dgm:pt modelId="{3A41F6CA-86C4-8F41-B483-111157E1DD57}" type="pres">
      <dgm:prSet presAssocID="{2EBD9258-9898-0642-B113-ED90C81A451A}" presName="imgShp" presStyleLbl="fgImgPlace1" presStyleIdx="3" presStyleCnt="4"/>
      <dgm:spPr/>
    </dgm:pt>
    <dgm:pt modelId="{C6446ADE-51DC-FB4D-8A93-107F787A3B24}" type="pres">
      <dgm:prSet presAssocID="{2EBD9258-9898-0642-B113-ED90C81A451A}" presName="txShp" presStyleLbl="node1" presStyleIdx="3" presStyleCnt="4">
        <dgm:presLayoutVars>
          <dgm:bulletEnabled val="1"/>
        </dgm:presLayoutVars>
      </dgm:prSet>
      <dgm:spPr/>
    </dgm:pt>
  </dgm:ptLst>
  <dgm:cxnLst>
    <dgm:cxn modelId="{196FD60B-683E-F547-9937-232AACDDA7D8}" type="presOf" srcId="{C50FA00F-DEEF-454D-8E8A-E70B72363806}" destId="{D5FE32E7-3731-474D-89B3-B7D08D949BE8}" srcOrd="0" destOrd="0" presId="urn:microsoft.com/office/officeart/2005/8/layout/vList3"/>
    <dgm:cxn modelId="{4465DC0E-339F-734D-9A75-C09E41601688}" type="presOf" srcId="{8170C1FF-7B2A-4345-9051-933100896835}" destId="{9D9A06DE-A313-814E-B94B-63266BCC2C09}" srcOrd="0" destOrd="0" presId="urn:microsoft.com/office/officeart/2005/8/layout/vList3"/>
    <dgm:cxn modelId="{454E6316-F4B8-6A49-836C-C71B64FD1406}" srcId="{02848606-A354-3046-AC32-BF239DF7296F}" destId="{8170C1FF-7B2A-4345-9051-933100896835}" srcOrd="2" destOrd="0" parTransId="{04F32FD4-575E-0F4D-A3E8-52F76483D021}" sibTransId="{32354F6E-42B0-A543-A2F6-050D68123648}"/>
    <dgm:cxn modelId="{FB3E8320-2A6F-F647-B55C-4A3669011433}" type="presOf" srcId="{29D44A42-6502-E945-A8F6-CD83883C4C18}" destId="{25D0ABC9-2540-904D-B0DC-BD48F97227C7}" srcOrd="0" destOrd="0" presId="urn:microsoft.com/office/officeart/2005/8/layout/vList3"/>
    <dgm:cxn modelId="{F0E0AE4A-D832-EB4B-90E9-89EAA51FFADF}" srcId="{02848606-A354-3046-AC32-BF239DF7296F}" destId="{C50FA00F-DEEF-454D-8E8A-E70B72363806}" srcOrd="0" destOrd="0" parTransId="{6C1982ED-8C26-4845-8076-7CED6D9526ED}" sibTransId="{3FD56238-79C6-0446-9D06-79A216E3822E}"/>
    <dgm:cxn modelId="{6CCAE360-E89F-4A45-90FB-F4666C63157D}" srcId="{02848606-A354-3046-AC32-BF239DF7296F}" destId="{2EBD9258-9898-0642-B113-ED90C81A451A}" srcOrd="3" destOrd="0" parTransId="{3838E67A-3B38-7B45-94DA-17CD9E29B7E7}" sibTransId="{C79B4210-3AF6-B143-B2A3-376C53630CB8}"/>
    <dgm:cxn modelId="{8D85307E-E007-9E42-B685-EE51E34E068A}" type="presOf" srcId="{2EBD9258-9898-0642-B113-ED90C81A451A}" destId="{C6446ADE-51DC-FB4D-8A93-107F787A3B24}" srcOrd="0" destOrd="0" presId="urn:microsoft.com/office/officeart/2005/8/layout/vList3"/>
    <dgm:cxn modelId="{3C2DB4A9-4EA0-064B-AC11-07EA402CBD11}" type="presOf" srcId="{02848606-A354-3046-AC32-BF239DF7296F}" destId="{B5211A48-6A12-DE49-A379-99296A6DFF4E}" srcOrd="0" destOrd="0" presId="urn:microsoft.com/office/officeart/2005/8/layout/vList3"/>
    <dgm:cxn modelId="{02CEF0F4-692A-614D-86FD-DC56A99433FE}" srcId="{02848606-A354-3046-AC32-BF239DF7296F}" destId="{29D44A42-6502-E945-A8F6-CD83883C4C18}" srcOrd="1" destOrd="0" parTransId="{481A9036-5F05-594B-A8A6-0FC9F4503467}" sibTransId="{AD951BB3-7351-F34B-BB72-A93557024109}"/>
    <dgm:cxn modelId="{BD1C8996-3DC5-6841-9C78-3F54E57853BE}" type="presParOf" srcId="{B5211A48-6A12-DE49-A379-99296A6DFF4E}" destId="{4A7E6C87-85BF-BC43-9DB5-D2BE7AA00FD4}" srcOrd="0" destOrd="0" presId="urn:microsoft.com/office/officeart/2005/8/layout/vList3"/>
    <dgm:cxn modelId="{DE03DB47-9BA7-0A46-B83D-C4C1FF2E7E81}" type="presParOf" srcId="{4A7E6C87-85BF-BC43-9DB5-D2BE7AA00FD4}" destId="{5947CBB8-3B85-E844-AA68-EDBECFA0475E}" srcOrd="0" destOrd="0" presId="urn:microsoft.com/office/officeart/2005/8/layout/vList3"/>
    <dgm:cxn modelId="{8677C77D-A389-5F4A-A982-C20598B8F8DB}" type="presParOf" srcId="{4A7E6C87-85BF-BC43-9DB5-D2BE7AA00FD4}" destId="{D5FE32E7-3731-474D-89B3-B7D08D949BE8}" srcOrd="1" destOrd="0" presId="urn:microsoft.com/office/officeart/2005/8/layout/vList3"/>
    <dgm:cxn modelId="{03C5D01E-BD06-4D45-9FF9-BF7F84D5AAF3}" type="presParOf" srcId="{B5211A48-6A12-DE49-A379-99296A6DFF4E}" destId="{4CAF7BFE-CCD4-254A-9CFD-2240E12105EC}" srcOrd="1" destOrd="0" presId="urn:microsoft.com/office/officeart/2005/8/layout/vList3"/>
    <dgm:cxn modelId="{5EB4E887-1BDC-9D43-BBFD-70C5F0C3BEBF}" type="presParOf" srcId="{B5211A48-6A12-DE49-A379-99296A6DFF4E}" destId="{66A16DE5-F134-E44F-81A5-B4D69C23FFFE}" srcOrd="2" destOrd="0" presId="urn:microsoft.com/office/officeart/2005/8/layout/vList3"/>
    <dgm:cxn modelId="{9CFC6E68-94CA-3548-9225-4A588C4CCCEE}" type="presParOf" srcId="{66A16DE5-F134-E44F-81A5-B4D69C23FFFE}" destId="{724F811E-72CA-1545-8D21-98C6A51747BF}" srcOrd="0" destOrd="0" presId="urn:microsoft.com/office/officeart/2005/8/layout/vList3"/>
    <dgm:cxn modelId="{7F3036AF-A8B0-D648-879B-E6CFD9024D16}" type="presParOf" srcId="{66A16DE5-F134-E44F-81A5-B4D69C23FFFE}" destId="{25D0ABC9-2540-904D-B0DC-BD48F97227C7}" srcOrd="1" destOrd="0" presId="urn:microsoft.com/office/officeart/2005/8/layout/vList3"/>
    <dgm:cxn modelId="{9A3C2B1E-2CC1-C144-87AC-E84DEFDA516F}" type="presParOf" srcId="{B5211A48-6A12-DE49-A379-99296A6DFF4E}" destId="{05D2E3CD-62BB-0042-B6EC-19D42EE3B1E5}" srcOrd="3" destOrd="0" presId="urn:microsoft.com/office/officeart/2005/8/layout/vList3"/>
    <dgm:cxn modelId="{5DE1E591-F214-514C-AD68-B314D9010AA4}" type="presParOf" srcId="{B5211A48-6A12-DE49-A379-99296A6DFF4E}" destId="{D74004D8-E80A-4544-8693-3CF816683DDB}" srcOrd="4" destOrd="0" presId="urn:microsoft.com/office/officeart/2005/8/layout/vList3"/>
    <dgm:cxn modelId="{294885A0-3E3A-324C-941C-7424E35D678E}" type="presParOf" srcId="{D74004D8-E80A-4544-8693-3CF816683DDB}" destId="{F9FA9EB9-B3DF-3546-87C9-769E6838A9C2}" srcOrd="0" destOrd="0" presId="urn:microsoft.com/office/officeart/2005/8/layout/vList3"/>
    <dgm:cxn modelId="{256BBB00-8BC1-C545-8CFD-61D66133A78B}" type="presParOf" srcId="{D74004D8-E80A-4544-8693-3CF816683DDB}" destId="{9D9A06DE-A313-814E-B94B-63266BCC2C09}" srcOrd="1" destOrd="0" presId="urn:microsoft.com/office/officeart/2005/8/layout/vList3"/>
    <dgm:cxn modelId="{F3F38836-60A9-2944-B0F8-025909978E49}" type="presParOf" srcId="{B5211A48-6A12-DE49-A379-99296A6DFF4E}" destId="{233F3750-AA1F-0142-A7B3-0ABF5F7F6254}" srcOrd="5" destOrd="0" presId="urn:microsoft.com/office/officeart/2005/8/layout/vList3"/>
    <dgm:cxn modelId="{423DFE81-4761-9F4B-BB37-610D8B9092D1}" type="presParOf" srcId="{B5211A48-6A12-DE49-A379-99296A6DFF4E}" destId="{15F5D3D7-FB71-944C-9CD4-12644DB3F6BF}" srcOrd="6" destOrd="0" presId="urn:microsoft.com/office/officeart/2005/8/layout/vList3"/>
    <dgm:cxn modelId="{BFD2E66A-C4FB-DF4A-A6D9-2DFBA2E40C98}" type="presParOf" srcId="{15F5D3D7-FB71-944C-9CD4-12644DB3F6BF}" destId="{3A41F6CA-86C4-8F41-B483-111157E1DD57}" srcOrd="0" destOrd="0" presId="urn:microsoft.com/office/officeart/2005/8/layout/vList3"/>
    <dgm:cxn modelId="{F0A08639-3448-EB49-87F1-E00CEB5C3354}" type="presParOf" srcId="{15F5D3D7-FB71-944C-9CD4-12644DB3F6BF}" destId="{C6446ADE-51DC-FB4D-8A93-107F787A3B2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E32E7-3731-474D-89B3-B7D08D949BE8}">
      <dsp:nvSpPr>
        <dsp:cNvPr id="0" name=""/>
        <dsp:cNvSpPr/>
      </dsp:nvSpPr>
      <dsp:spPr>
        <a:xfrm rot="10800000">
          <a:off x="2335406" y="1833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1800" kern="1200" dirty="0"/>
            <a:t>パートナーが</a:t>
          </a:r>
          <a:r>
            <a:rPr lang="ja-JP" sz="1800" b="1" kern="1200" dirty="0"/>
            <a:t>学び合い</a:t>
          </a:r>
          <a:r>
            <a:rPr lang="ja-JP" sz="1800" kern="1200" dirty="0"/>
            <a:t>のために集合する</a:t>
          </a:r>
          <a:r>
            <a:rPr lang="en-US" sz="1800" kern="1200" dirty="0"/>
            <a:t>(</a:t>
          </a:r>
          <a:r>
            <a:rPr lang="ja-JP" sz="1800" kern="1200" dirty="0"/>
            <a:t>例えば、コクラン、</a:t>
          </a:r>
          <a:r>
            <a:rPr lang="en-US" sz="1800" kern="1200" dirty="0"/>
            <a:t>GCESC</a:t>
          </a:r>
          <a:r>
            <a:rPr lang="ja-JP" sz="1800" kern="1200" dirty="0"/>
            <a:t>、</a:t>
          </a:r>
          <a:r>
            <a:rPr lang="en-US" sz="1800" kern="1200" dirty="0"/>
            <a:t>WHO EVIPNet</a:t>
          </a:r>
          <a:r>
            <a:rPr lang="ja-JP" sz="1800" kern="1200" dirty="0"/>
            <a:t>によるウェビナーシリーズ、先住民の権利および情報収集方法について議論する場の共設</a:t>
          </a:r>
          <a:r>
            <a:rPr lang="en-US" sz="1800" kern="1200" dirty="0"/>
            <a:t>)</a:t>
          </a:r>
          <a:endParaRPr lang="en-CA" sz="1800" b="0" kern="1200" dirty="0"/>
        </a:p>
      </dsp:txBody>
      <dsp:txXfrm rot="10800000">
        <a:off x="2576488" y="1833"/>
        <a:ext cx="8073696" cy="964329"/>
      </dsp:txXfrm>
    </dsp:sp>
    <dsp:sp modelId="{5947CBB8-3B85-E844-AA68-EDBECFA0475E}">
      <dsp:nvSpPr>
        <dsp:cNvPr id="0" name=""/>
        <dsp:cNvSpPr/>
      </dsp:nvSpPr>
      <dsp:spPr>
        <a:xfrm>
          <a:off x="1853241" y="1833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0ABC9-2540-904D-B0DC-BD48F97227C7}">
      <dsp:nvSpPr>
        <dsp:cNvPr id="0" name=""/>
        <dsp:cNvSpPr/>
      </dsp:nvSpPr>
      <dsp:spPr>
        <a:xfrm rot="10800000">
          <a:off x="2335406" y="1234766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1800" kern="1200" dirty="0"/>
            <a:t>市民はおびただしい情報、誤</a:t>
          </a:r>
          <a:r>
            <a:rPr lang="en-US" sz="1800" b="1" kern="1200" dirty="0"/>
            <a:t>/</a:t>
          </a:r>
          <a:r>
            <a:rPr lang="ja-JP" sz="1800" kern="1200" dirty="0"/>
            <a:t>偽情報を受け取っているということ、および</a:t>
          </a:r>
          <a:r>
            <a:rPr lang="ja-JP" sz="1800" b="1" kern="1200" dirty="0"/>
            <a:t>誤</a:t>
          </a:r>
          <a:r>
            <a:rPr lang="en-US" sz="1800" b="1" kern="1200" dirty="0"/>
            <a:t>/</a:t>
          </a:r>
          <a:r>
            <a:rPr lang="ja-JP" sz="1800" b="1" kern="1200" dirty="0"/>
            <a:t>偽情報に対抗する</a:t>
          </a:r>
          <a:r>
            <a:rPr lang="ja-JP" sz="1800" kern="1200" dirty="0"/>
            <a:t>有効な方法を見つけるための取り組み強化に関する認識を深める</a:t>
          </a:r>
          <a:endParaRPr lang="en-CA" sz="1800" kern="1200" dirty="0"/>
        </a:p>
      </dsp:txBody>
      <dsp:txXfrm rot="10800000">
        <a:off x="2576488" y="1234766"/>
        <a:ext cx="8073696" cy="964329"/>
      </dsp:txXfrm>
    </dsp:sp>
    <dsp:sp modelId="{724F811E-72CA-1545-8D21-98C6A51747BF}">
      <dsp:nvSpPr>
        <dsp:cNvPr id="0" name=""/>
        <dsp:cNvSpPr/>
      </dsp:nvSpPr>
      <dsp:spPr>
        <a:xfrm>
          <a:off x="1853241" y="1234766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A06DE-A313-814E-B94B-63266BCC2C09}">
      <dsp:nvSpPr>
        <dsp:cNvPr id="0" name=""/>
        <dsp:cNvSpPr/>
      </dsp:nvSpPr>
      <dsp:spPr>
        <a:xfrm rot="10800000">
          <a:off x="2335406" y="2467698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1800" b="1" kern="1200" dirty="0"/>
            <a:t>強い逆風</a:t>
          </a:r>
          <a:r>
            <a:rPr lang="ja-JP" sz="1800" kern="1200" dirty="0"/>
            <a:t>およびこの逆風に抗って進歩を遂げるには</a:t>
          </a:r>
          <a:r>
            <a:rPr lang="ja-JP" sz="1800" b="1" kern="1200" dirty="0"/>
            <a:t>「</a:t>
          </a:r>
          <a:r>
            <a:rPr lang="ja-JP" altLang="en-US" sz="1800" b="1" kern="1200" dirty="0"/>
            <a:t>スクラムを組む</a:t>
          </a:r>
          <a:r>
            <a:rPr lang="ja-JP" sz="1800" b="1" kern="1200" dirty="0"/>
            <a:t>」必要性</a:t>
          </a:r>
          <a:r>
            <a:rPr lang="ja-JP" sz="1800" kern="1200" dirty="0"/>
            <a:t>があることについて理解を深める。</a:t>
          </a:r>
          <a:endParaRPr lang="en-CA" sz="1800" kern="1200" dirty="0"/>
        </a:p>
      </dsp:txBody>
      <dsp:txXfrm rot="10800000">
        <a:off x="2576488" y="2467698"/>
        <a:ext cx="8073696" cy="964329"/>
      </dsp:txXfrm>
    </dsp:sp>
    <dsp:sp modelId="{F9FA9EB9-B3DF-3546-87C9-769E6838A9C2}">
      <dsp:nvSpPr>
        <dsp:cNvPr id="0" name=""/>
        <dsp:cNvSpPr/>
      </dsp:nvSpPr>
      <dsp:spPr>
        <a:xfrm>
          <a:off x="1853241" y="2467698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46ADE-51DC-FB4D-8A93-107F787A3B24}">
      <dsp:nvSpPr>
        <dsp:cNvPr id="0" name=""/>
        <dsp:cNvSpPr/>
      </dsp:nvSpPr>
      <dsp:spPr>
        <a:xfrm rot="10800000">
          <a:off x="2335406" y="3700631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1800" b="1" kern="1200" dirty="0"/>
            <a:t>コレクティブインパクトの志向</a:t>
          </a:r>
          <a:r>
            <a:rPr lang="ja-JP" sz="1800" kern="1200" dirty="0"/>
            <a:t>を利用する必要性に対する認識を深める</a:t>
          </a:r>
          <a:endParaRPr lang="en-CA" sz="1800" kern="1200" dirty="0"/>
        </a:p>
      </dsp:txBody>
      <dsp:txXfrm rot="10800000">
        <a:off x="2576488" y="3700631"/>
        <a:ext cx="8073696" cy="964329"/>
      </dsp:txXfrm>
    </dsp:sp>
    <dsp:sp modelId="{3A41F6CA-86C4-8F41-B483-111157E1DD57}">
      <dsp:nvSpPr>
        <dsp:cNvPr id="0" name=""/>
        <dsp:cNvSpPr/>
      </dsp:nvSpPr>
      <dsp:spPr>
        <a:xfrm>
          <a:off x="1853241" y="3700631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8/29/24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8/29/24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F4EB9-6347-6FF9-2BA4-4DD2C48CF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65191C-4D1A-3A7A-1B4A-0DA1333B3C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1390FA-C384-2917-62D1-E60CF35D46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43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D9303-BBE4-E6CC-3659-FDF0F04A5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ECE28892-BA4C-E36A-1C67-B76A541CFF63}"/>
              </a:ext>
            </a:extLst>
          </p:cNvPr>
          <p:cNvSpPr txBox="1">
            <a:spLocks/>
          </p:cNvSpPr>
          <p:nvPr/>
        </p:nvSpPr>
        <p:spPr>
          <a:xfrm>
            <a:off x="267857" y="97077"/>
            <a:ext cx="10567483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ja-JP" altLang="en-US" dirty="0"/>
              <a:t>実装の第</a:t>
            </a:r>
            <a:r>
              <a:rPr lang="en-US" altLang="ja-JP" dirty="0"/>
              <a:t>3</a:t>
            </a:r>
            <a:r>
              <a:rPr lang="ja-JP" altLang="en-US" dirty="0"/>
              <a:t>優先事項に関する推進力醸成の兆候：</a:t>
            </a:r>
          </a:p>
          <a:p>
            <a:pPr defTabSz="914400" hangingPunct="0">
              <a:spcBef>
                <a:spcPts val="0"/>
              </a:spcBef>
              <a:defRPr/>
            </a:pPr>
            <a:r>
              <a:rPr lang="ja-JP" altLang="en-US" kern="0" dirty="0">
                <a:solidFill>
                  <a:schemeClr val="tx1"/>
                </a:solidFill>
                <a:latin typeface="Arial"/>
                <a:cs typeface="Arial" panose="020B0604020202020204" pitchFamily="34" charset="0"/>
                <a:sym typeface="Arial"/>
              </a:rPr>
              <a:t>日常生活の中心にエビデンスを位置付け</a:t>
            </a:r>
            <a:endParaRPr lang="en-CA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5B82E8E-709F-7D60-ED90-89FC36C36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00759" y="6492875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7E8788E-759D-A717-83D0-8A83239FA9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3950820"/>
              </p:ext>
            </p:extLst>
          </p:nvPr>
        </p:nvGraphicFramePr>
        <p:xfrm>
          <a:off x="-155713" y="1408976"/>
          <a:ext cx="12503426" cy="4666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BDB68414-F482-551A-FEB7-19F7781F5DC8}"/>
              </a:ext>
            </a:extLst>
          </p:cNvPr>
          <p:cNvSpPr/>
          <p:nvPr/>
        </p:nvSpPr>
        <p:spPr>
          <a:xfrm>
            <a:off x="1686561" y="1408976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3a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4523B5-5B37-71DC-D3E9-2A91A99D063B}"/>
              </a:ext>
            </a:extLst>
          </p:cNvPr>
          <p:cNvSpPr/>
          <p:nvPr/>
        </p:nvSpPr>
        <p:spPr>
          <a:xfrm>
            <a:off x="1686561" y="2639678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3b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DFE214-BDBA-F23D-ACE3-0BB7593F0E49}"/>
              </a:ext>
            </a:extLst>
          </p:cNvPr>
          <p:cNvSpPr/>
          <p:nvPr/>
        </p:nvSpPr>
        <p:spPr>
          <a:xfrm>
            <a:off x="1686561" y="3840829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3c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0616032-86E7-0958-1C50-B31B66B40D74}"/>
              </a:ext>
            </a:extLst>
          </p:cNvPr>
          <p:cNvSpPr/>
          <p:nvPr/>
        </p:nvSpPr>
        <p:spPr>
          <a:xfrm>
            <a:off x="1686561" y="5081649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3d</a:t>
            </a:r>
          </a:p>
        </p:txBody>
      </p:sp>
    </p:spTree>
    <p:extLst>
      <p:ext uri="{BB962C8B-B14F-4D97-AF65-F5344CB8AC3E}">
        <p14:creationId xmlns:p14="http://schemas.microsoft.com/office/powerpoint/2010/main" val="2136554899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9483B2-BEB8-41F2-8FEC-E8F0D26003C6}">
  <ds:schemaRefs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599eec1d-e27c-4128-92a4-19001b8afe14"/>
    <ds:schemaRef ds:uri="http://schemas.microsoft.com/office/2006/documentManagement/types"/>
    <ds:schemaRef ds:uri="http://schemas.microsoft.com/office/infopath/2007/PartnerControls"/>
    <ds:schemaRef ds:uri="0408fcbc-2e10-4461-bee0-724c01b46ae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CD8A147-8779-4815-8454-51E57F42BE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30748</TotalTime>
  <Words>274</Words>
  <Application>Microsoft Macintosh PowerPoint</Application>
  <PresentationFormat>Widescreen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283</cp:revision>
  <cp:lastPrinted>2023-05-24T15:22:34Z</cp:lastPrinted>
  <dcterms:created xsi:type="dcterms:W3CDTF">2017-04-21T15:41:45Z</dcterms:created>
  <dcterms:modified xsi:type="dcterms:W3CDTF">2024-08-29T14:23:48Z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