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49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31" autoAdjust="0"/>
    <p:restoredTop sz="95112" autoAdjust="0"/>
  </p:normalViewPr>
  <p:slideViewPr>
    <p:cSldViewPr snapToGrid="0" snapToObjects="1">
      <p:cViewPr varScale="1">
        <p:scale>
          <a:sx n="149" d="100"/>
          <a:sy n="149" d="100"/>
        </p:scale>
        <p:origin x="1584" y="17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75DE83-9740-C943-9589-BF1B55236326}" type="doc">
      <dgm:prSet loTypeId="urn:microsoft.com/office/officeart/2005/8/layout/hList7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2383E36-301B-2547-9D37-372A8272C7DB}">
      <dgm:prSet phldrT="[Text]" custT="1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n-US" sz="1600" dirty="0" err="1">
              <a:latin typeface="SimSun" panose="02010600030101010101" pitchFamily="2" charset="-122"/>
              <a:ea typeface="SimSun" panose="02010600030101010101" pitchFamily="2" charset="-122"/>
            </a:rPr>
            <a:t>帮助公民判断他人陈述</a:t>
          </a:r>
          <a:endParaRPr lang="en-US" sz="1600" dirty="0">
            <a:latin typeface="SimSun" panose="02010600030101010101" pitchFamily="2" charset="-122"/>
            <a:ea typeface="SimSun" panose="02010600030101010101" pitchFamily="2" charset="-122"/>
          </a:endParaRPr>
        </a:p>
      </dgm:t>
    </dgm:pt>
    <dgm:pt modelId="{D9AC6F43-7700-504C-8F97-F7B8F094CB67}" type="parTrans" cxnId="{03E09C72-A99E-2148-9487-3C5555D8584E}">
      <dgm:prSet/>
      <dgm:spPr/>
      <dgm:t>
        <a:bodyPr/>
        <a:lstStyle/>
        <a:p>
          <a:endParaRPr lang="en-US">
            <a:latin typeface="SimSun" panose="02010600030101010101" pitchFamily="2" charset="-122"/>
            <a:ea typeface="SimSun" panose="02010600030101010101" pitchFamily="2" charset="-122"/>
          </a:endParaRPr>
        </a:p>
      </dgm:t>
    </dgm:pt>
    <dgm:pt modelId="{926CB357-7658-0944-A07E-CF601AF3B36B}" type="sibTrans" cxnId="{03E09C72-A99E-2148-9487-3C5555D8584E}">
      <dgm:prSet/>
      <dgm:spPr/>
      <dgm:t>
        <a:bodyPr/>
        <a:lstStyle/>
        <a:p>
          <a:endParaRPr lang="en-US">
            <a:latin typeface="SimSun" panose="02010600030101010101" pitchFamily="2" charset="-122"/>
            <a:ea typeface="SimSun" panose="02010600030101010101" pitchFamily="2" charset="-122"/>
          </a:endParaRPr>
        </a:p>
      </dgm:t>
    </dgm:pt>
    <dgm:pt modelId="{46A76A29-AA4D-7641-AF31-C6FC502DFB23}">
      <dgm:prSet phldrT="[Text]" custT="1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n-US" sz="1600" dirty="0" err="1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rPr>
            <a:t>在公民做出选择时为其提供可用的证据</a:t>
          </a:r>
          <a:endParaRPr lang="en-US" sz="1600" dirty="0">
            <a:latin typeface="SimSun" panose="02010600030101010101" pitchFamily="2" charset="-122"/>
            <a:ea typeface="SimSun" panose="02010600030101010101" pitchFamily="2" charset="-122"/>
          </a:endParaRPr>
        </a:p>
      </dgm:t>
    </dgm:pt>
    <dgm:pt modelId="{946C98A0-65E5-D24B-8F57-DB7999F8E26B}" type="parTrans" cxnId="{117EFFB3-A612-244B-B0BE-EFA3D4CFC925}">
      <dgm:prSet/>
      <dgm:spPr/>
      <dgm:t>
        <a:bodyPr/>
        <a:lstStyle/>
        <a:p>
          <a:endParaRPr lang="en-US">
            <a:latin typeface="SimSun" panose="02010600030101010101" pitchFamily="2" charset="-122"/>
            <a:ea typeface="SimSun" panose="02010600030101010101" pitchFamily="2" charset="-122"/>
          </a:endParaRPr>
        </a:p>
      </dgm:t>
    </dgm:pt>
    <dgm:pt modelId="{1258A740-C97C-C34D-9462-CDF435F28859}" type="sibTrans" cxnId="{117EFFB3-A612-244B-B0BE-EFA3D4CFC925}">
      <dgm:prSet/>
      <dgm:spPr/>
      <dgm:t>
        <a:bodyPr/>
        <a:lstStyle/>
        <a:p>
          <a:endParaRPr lang="en-US">
            <a:latin typeface="SimSun" panose="02010600030101010101" pitchFamily="2" charset="-122"/>
            <a:ea typeface="SimSun" panose="02010600030101010101" pitchFamily="2" charset="-122"/>
          </a:endParaRPr>
        </a:p>
      </dgm:t>
    </dgm:pt>
    <dgm:pt modelId="{1CD99F2F-0960-3D4D-B094-404DE0BBB3DE}">
      <dgm:prSet phldrT="[Text]" custT="1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n-US" sz="1600" dirty="0" err="1">
              <a:latin typeface="SimSun" panose="02010600030101010101" pitchFamily="2" charset="-122"/>
              <a:ea typeface="SimSun" panose="02010600030101010101" pitchFamily="2" charset="-122"/>
            </a:rPr>
            <a:t>使基于证据的决策成为默认或简便的选项</a:t>
          </a:r>
          <a:endParaRPr lang="en-US" sz="1600" dirty="0">
            <a:latin typeface="SimSun" panose="02010600030101010101" pitchFamily="2" charset="-122"/>
            <a:ea typeface="SimSun" panose="02010600030101010101" pitchFamily="2" charset="-122"/>
          </a:endParaRPr>
        </a:p>
      </dgm:t>
    </dgm:pt>
    <dgm:pt modelId="{4B16C0C8-5B32-204F-A397-39896CCC40B1}" type="parTrans" cxnId="{E0947F37-075D-1D42-9095-80C35EC00D69}">
      <dgm:prSet/>
      <dgm:spPr/>
      <dgm:t>
        <a:bodyPr/>
        <a:lstStyle/>
        <a:p>
          <a:endParaRPr lang="en-US">
            <a:latin typeface="SimSun" panose="02010600030101010101" pitchFamily="2" charset="-122"/>
            <a:ea typeface="SimSun" panose="02010600030101010101" pitchFamily="2" charset="-122"/>
          </a:endParaRPr>
        </a:p>
      </dgm:t>
    </dgm:pt>
    <dgm:pt modelId="{305ECCB2-F1B7-0549-9067-6790C1FE4DCC}" type="sibTrans" cxnId="{E0947F37-075D-1D42-9095-80C35EC00D69}">
      <dgm:prSet/>
      <dgm:spPr/>
      <dgm:t>
        <a:bodyPr/>
        <a:lstStyle/>
        <a:p>
          <a:endParaRPr lang="en-US">
            <a:latin typeface="SimSun" panose="02010600030101010101" pitchFamily="2" charset="-122"/>
            <a:ea typeface="SimSun" panose="02010600030101010101" pitchFamily="2" charset="-122"/>
          </a:endParaRPr>
        </a:p>
      </dgm:t>
    </dgm:pt>
    <dgm:pt modelId="{42189397-588A-9F4F-B8EB-31073C825B52}">
      <dgm:prSet custT="1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n-US" sz="1600" dirty="0" err="1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rPr>
            <a:t>让公民参与提出问题并进行解答</a:t>
          </a:r>
          <a:endParaRPr lang="en-US" sz="1600" dirty="0">
            <a:latin typeface="SimSun" panose="02010600030101010101" pitchFamily="2" charset="-122"/>
            <a:ea typeface="SimSun" panose="02010600030101010101" pitchFamily="2" charset="-122"/>
            <a:cs typeface="Arial" panose="020B0604020202020204" pitchFamily="34" charset="0"/>
          </a:endParaRPr>
        </a:p>
      </dgm:t>
    </dgm:pt>
    <dgm:pt modelId="{FB0D1C39-6F0A-7E4F-ACF4-D4BB53B36D74}" type="parTrans" cxnId="{4FB1EF82-6621-B249-A10A-3AD85523F5C8}">
      <dgm:prSet/>
      <dgm:spPr/>
      <dgm:t>
        <a:bodyPr/>
        <a:lstStyle/>
        <a:p>
          <a:endParaRPr lang="en-US">
            <a:latin typeface="SimSun" panose="02010600030101010101" pitchFamily="2" charset="-122"/>
            <a:ea typeface="SimSun" panose="02010600030101010101" pitchFamily="2" charset="-122"/>
          </a:endParaRPr>
        </a:p>
      </dgm:t>
    </dgm:pt>
    <dgm:pt modelId="{7135CFF6-D15C-4542-8291-A3F5C8883D0E}" type="sibTrans" cxnId="{4FB1EF82-6621-B249-A10A-3AD85523F5C8}">
      <dgm:prSet/>
      <dgm:spPr/>
      <dgm:t>
        <a:bodyPr/>
        <a:lstStyle/>
        <a:p>
          <a:endParaRPr lang="en-US">
            <a:latin typeface="SimSun" panose="02010600030101010101" pitchFamily="2" charset="-122"/>
            <a:ea typeface="SimSun" panose="02010600030101010101" pitchFamily="2" charset="-122"/>
          </a:endParaRPr>
        </a:p>
      </dgm:t>
    </dgm:pt>
    <dgm:pt modelId="{5F92808A-ACD2-D240-95EE-1A9D580C571D}">
      <dgm:prSet custT="1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kumimoji="0" lang="en-US" sz="1600" b="0" i="0" u="none" strike="noStrike" cap="none" spc="0" normalizeH="0" baseline="0" noProof="0" dirty="0" err="1">
              <a:ln/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rPr>
            <a:t>让公民在体系改革中发挥更大作用</a:t>
          </a:r>
          <a:endParaRPr kumimoji="0" lang="en-US" sz="1600" b="0" i="0" u="none" strike="noStrike" cap="none" spc="0" normalizeH="0" baseline="0" noProof="0" dirty="0">
            <a:ln/>
            <a:effectLst/>
            <a:uLnTx/>
            <a:uFillTx/>
            <a:latin typeface="SimSun" panose="02010600030101010101" pitchFamily="2" charset="-122"/>
            <a:ea typeface="SimSun" panose="02010600030101010101" pitchFamily="2" charset="-122"/>
            <a:cs typeface="Arial" panose="020B0604020202020204" pitchFamily="34" charset="0"/>
          </a:endParaRPr>
        </a:p>
      </dgm:t>
    </dgm:pt>
    <dgm:pt modelId="{F45D5323-A0DE-3449-9CE3-7A95EE41A4C8}" type="parTrans" cxnId="{CB840A8B-1890-494C-9707-82F8F293589D}">
      <dgm:prSet/>
      <dgm:spPr/>
      <dgm:t>
        <a:bodyPr/>
        <a:lstStyle/>
        <a:p>
          <a:endParaRPr lang="en-US">
            <a:latin typeface="SimSun" panose="02010600030101010101" pitchFamily="2" charset="-122"/>
            <a:ea typeface="SimSun" panose="02010600030101010101" pitchFamily="2" charset="-122"/>
          </a:endParaRPr>
        </a:p>
      </dgm:t>
    </dgm:pt>
    <dgm:pt modelId="{9CF8BF09-3817-1B4E-8BC1-E897B2DB80CC}" type="sibTrans" cxnId="{CB840A8B-1890-494C-9707-82F8F293589D}">
      <dgm:prSet/>
      <dgm:spPr/>
      <dgm:t>
        <a:bodyPr/>
        <a:lstStyle/>
        <a:p>
          <a:endParaRPr lang="en-US">
            <a:latin typeface="SimSun" panose="02010600030101010101" pitchFamily="2" charset="-122"/>
            <a:ea typeface="SimSun" panose="02010600030101010101" pitchFamily="2" charset="-122"/>
          </a:endParaRPr>
        </a:p>
      </dgm:t>
    </dgm:pt>
    <dgm:pt modelId="{D68F67C1-01B5-7844-B92C-E0DAD5041705}" type="pres">
      <dgm:prSet presAssocID="{F675DE83-9740-C943-9589-BF1B55236326}" presName="Name0" presStyleCnt="0">
        <dgm:presLayoutVars>
          <dgm:dir/>
          <dgm:resizeHandles val="exact"/>
        </dgm:presLayoutVars>
      </dgm:prSet>
      <dgm:spPr/>
    </dgm:pt>
    <dgm:pt modelId="{2A44B357-7CC3-9642-BF66-F56B32387C75}" type="pres">
      <dgm:prSet presAssocID="{F675DE83-9740-C943-9589-BF1B55236326}" presName="fgShape" presStyleLbl="fgShp" presStyleIdx="0" presStyleCnt="1" custScaleY="163828" custLinFactNeighborY="-47980"/>
      <dgm:spPr>
        <a:solidFill>
          <a:srgbClr val="FEC057"/>
        </a:solidFill>
      </dgm:spPr>
    </dgm:pt>
    <dgm:pt modelId="{25077535-C9F0-6846-ADAA-2EDD799FBD52}" type="pres">
      <dgm:prSet presAssocID="{F675DE83-9740-C943-9589-BF1B55236326}" presName="linComp" presStyleCnt="0"/>
      <dgm:spPr/>
    </dgm:pt>
    <dgm:pt modelId="{C3760D8D-0ECD-244E-9B50-A577D052E925}" type="pres">
      <dgm:prSet presAssocID="{A2383E36-301B-2547-9D37-372A8272C7DB}" presName="compNode" presStyleCnt="0"/>
      <dgm:spPr/>
    </dgm:pt>
    <dgm:pt modelId="{E159124F-90EC-5346-9A44-3CEE16B58EED}" type="pres">
      <dgm:prSet presAssocID="{A2383E36-301B-2547-9D37-372A8272C7DB}" presName="bkgdShape" presStyleLbl="node1" presStyleIdx="0" presStyleCnt="5"/>
      <dgm:spPr/>
    </dgm:pt>
    <dgm:pt modelId="{4EDEEEC8-3D7E-D84A-A88E-1BD4644BD642}" type="pres">
      <dgm:prSet presAssocID="{A2383E36-301B-2547-9D37-372A8272C7DB}" presName="nodeTx" presStyleLbl="node1" presStyleIdx="0" presStyleCnt="5">
        <dgm:presLayoutVars>
          <dgm:bulletEnabled val="1"/>
        </dgm:presLayoutVars>
      </dgm:prSet>
      <dgm:spPr/>
    </dgm:pt>
    <dgm:pt modelId="{41BF02DA-09F1-EC43-859C-23FFBC9DF8E0}" type="pres">
      <dgm:prSet presAssocID="{A2383E36-301B-2547-9D37-372A8272C7DB}" presName="invisiNode" presStyleLbl="node1" presStyleIdx="0" presStyleCnt="5"/>
      <dgm:spPr/>
    </dgm:pt>
    <dgm:pt modelId="{48CFAE1C-EE08-9745-AAB1-8F2BDD8D607E}" type="pres">
      <dgm:prSet presAssocID="{A2383E36-301B-2547-9D37-372A8272C7DB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F3E8F9C5-89EA-054E-BB53-B89C92CA61D6}" type="pres">
      <dgm:prSet presAssocID="{926CB357-7658-0944-A07E-CF601AF3B36B}" presName="sibTrans" presStyleLbl="sibTrans2D1" presStyleIdx="0" presStyleCnt="0"/>
      <dgm:spPr/>
    </dgm:pt>
    <dgm:pt modelId="{36A14577-98DF-AA42-B9D1-C8D6F04B27C8}" type="pres">
      <dgm:prSet presAssocID="{46A76A29-AA4D-7641-AF31-C6FC502DFB23}" presName="compNode" presStyleCnt="0"/>
      <dgm:spPr/>
    </dgm:pt>
    <dgm:pt modelId="{C138D32D-7078-744B-8B8D-93F86C0F8B71}" type="pres">
      <dgm:prSet presAssocID="{46A76A29-AA4D-7641-AF31-C6FC502DFB23}" presName="bkgdShape" presStyleLbl="node1" presStyleIdx="1" presStyleCnt="5" custScaleX="112705"/>
      <dgm:spPr/>
    </dgm:pt>
    <dgm:pt modelId="{E743EC34-8560-8245-ABFA-8C56868C9EDB}" type="pres">
      <dgm:prSet presAssocID="{46A76A29-AA4D-7641-AF31-C6FC502DFB23}" presName="nodeTx" presStyleLbl="node1" presStyleIdx="1" presStyleCnt="5">
        <dgm:presLayoutVars>
          <dgm:bulletEnabled val="1"/>
        </dgm:presLayoutVars>
      </dgm:prSet>
      <dgm:spPr/>
    </dgm:pt>
    <dgm:pt modelId="{CFAE4B09-7F34-5A48-95F8-CF89C4E09686}" type="pres">
      <dgm:prSet presAssocID="{46A76A29-AA4D-7641-AF31-C6FC502DFB23}" presName="invisiNode" presStyleLbl="node1" presStyleIdx="1" presStyleCnt="5"/>
      <dgm:spPr/>
    </dgm:pt>
    <dgm:pt modelId="{81AAE8B2-1131-8740-B916-EB7D76B8B277}" type="pres">
      <dgm:prSet presAssocID="{46A76A29-AA4D-7641-AF31-C6FC502DFB23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84B35883-85A0-FE4A-8E96-2790E87423F4}" type="pres">
      <dgm:prSet presAssocID="{1258A740-C97C-C34D-9462-CDF435F28859}" presName="sibTrans" presStyleLbl="sibTrans2D1" presStyleIdx="0" presStyleCnt="0"/>
      <dgm:spPr/>
    </dgm:pt>
    <dgm:pt modelId="{E53E2DB8-8471-6746-BBB7-7225136BDC42}" type="pres">
      <dgm:prSet presAssocID="{42189397-588A-9F4F-B8EB-31073C825B52}" presName="compNode" presStyleCnt="0"/>
      <dgm:spPr/>
    </dgm:pt>
    <dgm:pt modelId="{1CDB963F-B1B0-FF4B-8183-E544776FFBE3}" type="pres">
      <dgm:prSet presAssocID="{42189397-588A-9F4F-B8EB-31073C825B52}" presName="bkgdShape" presStyleLbl="node1" presStyleIdx="2" presStyleCnt="5"/>
      <dgm:spPr/>
    </dgm:pt>
    <dgm:pt modelId="{EF056A44-DB37-1C4D-A1D0-8E21E93A5B88}" type="pres">
      <dgm:prSet presAssocID="{42189397-588A-9F4F-B8EB-31073C825B52}" presName="nodeTx" presStyleLbl="node1" presStyleIdx="2" presStyleCnt="5">
        <dgm:presLayoutVars>
          <dgm:bulletEnabled val="1"/>
        </dgm:presLayoutVars>
      </dgm:prSet>
      <dgm:spPr/>
    </dgm:pt>
    <dgm:pt modelId="{5838A82D-1DF8-4E40-A826-9F24DB99C68F}" type="pres">
      <dgm:prSet presAssocID="{42189397-588A-9F4F-B8EB-31073C825B52}" presName="invisiNode" presStyleLbl="node1" presStyleIdx="2" presStyleCnt="5"/>
      <dgm:spPr/>
    </dgm:pt>
    <dgm:pt modelId="{5AE55B68-D557-364E-83A1-80265A2626CE}" type="pres">
      <dgm:prSet presAssocID="{42189397-588A-9F4F-B8EB-31073C825B52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C47321BE-C53A-C14F-9D71-42FAA3D01B97}" type="pres">
      <dgm:prSet presAssocID="{7135CFF6-D15C-4542-8291-A3F5C8883D0E}" presName="sibTrans" presStyleLbl="sibTrans2D1" presStyleIdx="0" presStyleCnt="0"/>
      <dgm:spPr/>
    </dgm:pt>
    <dgm:pt modelId="{0636E332-50D0-A542-93BA-1C7C1DC7DAED}" type="pres">
      <dgm:prSet presAssocID="{1CD99F2F-0960-3D4D-B094-404DE0BBB3DE}" presName="compNode" presStyleCnt="0"/>
      <dgm:spPr/>
    </dgm:pt>
    <dgm:pt modelId="{A006BEBD-82B2-1446-A8E2-C4B3CD45229F}" type="pres">
      <dgm:prSet presAssocID="{1CD99F2F-0960-3D4D-B094-404DE0BBB3DE}" presName="bkgdShape" presStyleLbl="node1" presStyleIdx="3" presStyleCnt="5"/>
      <dgm:spPr/>
    </dgm:pt>
    <dgm:pt modelId="{B4744AAC-97A7-E74C-A464-19DF178BBA66}" type="pres">
      <dgm:prSet presAssocID="{1CD99F2F-0960-3D4D-B094-404DE0BBB3DE}" presName="nodeTx" presStyleLbl="node1" presStyleIdx="3" presStyleCnt="5">
        <dgm:presLayoutVars>
          <dgm:bulletEnabled val="1"/>
        </dgm:presLayoutVars>
      </dgm:prSet>
      <dgm:spPr/>
    </dgm:pt>
    <dgm:pt modelId="{BDF951E3-C7EF-3447-8574-C4A8E8859B39}" type="pres">
      <dgm:prSet presAssocID="{1CD99F2F-0960-3D4D-B094-404DE0BBB3DE}" presName="invisiNode" presStyleLbl="node1" presStyleIdx="3" presStyleCnt="5"/>
      <dgm:spPr/>
    </dgm:pt>
    <dgm:pt modelId="{CE2A7121-AB32-8741-BD3A-B8104E386653}" type="pres">
      <dgm:prSet presAssocID="{1CD99F2F-0960-3D4D-B094-404DE0BBB3DE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9F0EE82A-74F2-AF45-97B4-9858D77C566F}" type="pres">
      <dgm:prSet presAssocID="{305ECCB2-F1B7-0549-9067-6790C1FE4DCC}" presName="sibTrans" presStyleLbl="sibTrans2D1" presStyleIdx="0" presStyleCnt="0"/>
      <dgm:spPr/>
    </dgm:pt>
    <dgm:pt modelId="{D03809D2-D0EE-6B40-B3CC-2402A7C593A7}" type="pres">
      <dgm:prSet presAssocID="{5F92808A-ACD2-D240-95EE-1A9D580C571D}" presName="compNode" presStyleCnt="0"/>
      <dgm:spPr/>
    </dgm:pt>
    <dgm:pt modelId="{8091876A-2BD3-AF47-A3A2-5F3438FD02AE}" type="pres">
      <dgm:prSet presAssocID="{5F92808A-ACD2-D240-95EE-1A9D580C571D}" presName="bkgdShape" presStyleLbl="node1" presStyleIdx="4" presStyleCnt="5"/>
      <dgm:spPr/>
    </dgm:pt>
    <dgm:pt modelId="{DF75DCCD-1DE0-1C46-B432-2DFAF373D108}" type="pres">
      <dgm:prSet presAssocID="{5F92808A-ACD2-D240-95EE-1A9D580C571D}" presName="nodeTx" presStyleLbl="node1" presStyleIdx="4" presStyleCnt="5">
        <dgm:presLayoutVars>
          <dgm:bulletEnabled val="1"/>
        </dgm:presLayoutVars>
      </dgm:prSet>
      <dgm:spPr/>
    </dgm:pt>
    <dgm:pt modelId="{77AE82EE-D23A-AF42-8BE4-3C1EC2B209F6}" type="pres">
      <dgm:prSet presAssocID="{5F92808A-ACD2-D240-95EE-1A9D580C571D}" presName="invisiNode" presStyleLbl="node1" presStyleIdx="4" presStyleCnt="5"/>
      <dgm:spPr/>
    </dgm:pt>
    <dgm:pt modelId="{5C86C741-7168-A54C-BEE7-35A3714282DA}" type="pres">
      <dgm:prSet presAssocID="{5F92808A-ACD2-D240-95EE-1A9D580C571D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</dgm:ptLst>
  <dgm:cxnLst>
    <dgm:cxn modelId="{25DD8B08-6CA4-1645-B12E-561A293BC673}" type="presOf" srcId="{926CB357-7658-0944-A07E-CF601AF3B36B}" destId="{F3E8F9C5-89EA-054E-BB53-B89C92CA61D6}" srcOrd="0" destOrd="0" presId="urn:microsoft.com/office/officeart/2005/8/layout/hList7"/>
    <dgm:cxn modelId="{96C4140E-7927-344D-83E0-0ACB6625ED86}" type="presOf" srcId="{5F92808A-ACD2-D240-95EE-1A9D580C571D}" destId="{8091876A-2BD3-AF47-A3A2-5F3438FD02AE}" srcOrd="0" destOrd="0" presId="urn:microsoft.com/office/officeart/2005/8/layout/hList7"/>
    <dgm:cxn modelId="{D71B0320-DD2B-0E43-B016-6A1B704CE140}" type="presOf" srcId="{1CD99F2F-0960-3D4D-B094-404DE0BBB3DE}" destId="{A006BEBD-82B2-1446-A8E2-C4B3CD45229F}" srcOrd="0" destOrd="0" presId="urn:microsoft.com/office/officeart/2005/8/layout/hList7"/>
    <dgm:cxn modelId="{5E5F2E30-09CE-6F4E-880F-044342FEFCA1}" type="presOf" srcId="{A2383E36-301B-2547-9D37-372A8272C7DB}" destId="{E159124F-90EC-5346-9A44-3CEE16B58EED}" srcOrd="0" destOrd="0" presId="urn:microsoft.com/office/officeart/2005/8/layout/hList7"/>
    <dgm:cxn modelId="{47DD9230-4596-7842-8675-D29558399CB1}" type="presOf" srcId="{1258A740-C97C-C34D-9462-CDF435F28859}" destId="{84B35883-85A0-FE4A-8E96-2790E87423F4}" srcOrd="0" destOrd="0" presId="urn:microsoft.com/office/officeart/2005/8/layout/hList7"/>
    <dgm:cxn modelId="{E0947F37-075D-1D42-9095-80C35EC00D69}" srcId="{F675DE83-9740-C943-9589-BF1B55236326}" destId="{1CD99F2F-0960-3D4D-B094-404DE0BBB3DE}" srcOrd="3" destOrd="0" parTransId="{4B16C0C8-5B32-204F-A397-39896CCC40B1}" sibTransId="{305ECCB2-F1B7-0549-9067-6790C1FE4DCC}"/>
    <dgm:cxn modelId="{8218813A-E6ED-1C4E-8EA3-E69B416B6C23}" type="presOf" srcId="{46A76A29-AA4D-7641-AF31-C6FC502DFB23}" destId="{E743EC34-8560-8245-ABFA-8C56868C9EDB}" srcOrd="1" destOrd="0" presId="urn:microsoft.com/office/officeart/2005/8/layout/hList7"/>
    <dgm:cxn modelId="{4EC26D5F-4108-8D4D-A535-10EBDA6DAEB0}" type="presOf" srcId="{305ECCB2-F1B7-0549-9067-6790C1FE4DCC}" destId="{9F0EE82A-74F2-AF45-97B4-9858D77C566F}" srcOrd="0" destOrd="0" presId="urn:microsoft.com/office/officeart/2005/8/layout/hList7"/>
    <dgm:cxn modelId="{0DD8DE63-D8C2-8A46-B42F-E3A399FB3C02}" type="presOf" srcId="{5F92808A-ACD2-D240-95EE-1A9D580C571D}" destId="{DF75DCCD-1DE0-1C46-B432-2DFAF373D108}" srcOrd="1" destOrd="0" presId="urn:microsoft.com/office/officeart/2005/8/layout/hList7"/>
    <dgm:cxn modelId="{03E09C72-A99E-2148-9487-3C5555D8584E}" srcId="{F675DE83-9740-C943-9589-BF1B55236326}" destId="{A2383E36-301B-2547-9D37-372A8272C7DB}" srcOrd="0" destOrd="0" parTransId="{D9AC6F43-7700-504C-8F97-F7B8F094CB67}" sibTransId="{926CB357-7658-0944-A07E-CF601AF3B36B}"/>
    <dgm:cxn modelId="{FC94757B-CF98-B841-8C39-D3F2799F0FE5}" type="presOf" srcId="{A2383E36-301B-2547-9D37-372A8272C7DB}" destId="{4EDEEEC8-3D7E-D84A-A88E-1BD4644BD642}" srcOrd="1" destOrd="0" presId="urn:microsoft.com/office/officeart/2005/8/layout/hList7"/>
    <dgm:cxn modelId="{F0E5B97B-F92C-8147-930D-19F9562FCB55}" type="presOf" srcId="{1CD99F2F-0960-3D4D-B094-404DE0BBB3DE}" destId="{B4744AAC-97A7-E74C-A464-19DF178BBA66}" srcOrd="1" destOrd="0" presId="urn:microsoft.com/office/officeart/2005/8/layout/hList7"/>
    <dgm:cxn modelId="{4FB1EF82-6621-B249-A10A-3AD85523F5C8}" srcId="{F675DE83-9740-C943-9589-BF1B55236326}" destId="{42189397-588A-9F4F-B8EB-31073C825B52}" srcOrd="2" destOrd="0" parTransId="{FB0D1C39-6F0A-7E4F-ACF4-D4BB53B36D74}" sibTransId="{7135CFF6-D15C-4542-8291-A3F5C8883D0E}"/>
    <dgm:cxn modelId="{CB840A8B-1890-494C-9707-82F8F293589D}" srcId="{F675DE83-9740-C943-9589-BF1B55236326}" destId="{5F92808A-ACD2-D240-95EE-1A9D580C571D}" srcOrd="4" destOrd="0" parTransId="{F45D5323-A0DE-3449-9CE3-7A95EE41A4C8}" sibTransId="{9CF8BF09-3817-1B4E-8BC1-E897B2DB80CC}"/>
    <dgm:cxn modelId="{A5074C91-4950-7244-B177-404F04D8EDDF}" type="presOf" srcId="{F675DE83-9740-C943-9589-BF1B55236326}" destId="{D68F67C1-01B5-7844-B92C-E0DAD5041705}" srcOrd="0" destOrd="0" presId="urn:microsoft.com/office/officeart/2005/8/layout/hList7"/>
    <dgm:cxn modelId="{CFF486A6-D015-6249-9E65-80A2A86B1D38}" type="presOf" srcId="{46A76A29-AA4D-7641-AF31-C6FC502DFB23}" destId="{C138D32D-7078-744B-8B8D-93F86C0F8B71}" srcOrd="0" destOrd="0" presId="urn:microsoft.com/office/officeart/2005/8/layout/hList7"/>
    <dgm:cxn modelId="{117EFFB3-A612-244B-B0BE-EFA3D4CFC925}" srcId="{F675DE83-9740-C943-9589-BF1B55236326}" destId="{46A76A29-AA4D-7641-AF31-C6FC502DFB23}" srcOrd="1" destOrd="0" parTransId="{946C98A0-65E5-D24B-8F57-DB7999F8E26B}" sibTransId="{1258A740-C97C-C34D-9462-CDF435F28859}"/>
    <dgm:cxn modelId="{78E685D7-A350-F746-81FB-3E591B640756}" type="presOf" srcId="{42189397-588A-9F4F-B8EB-31073C825B52}" destId="{1CDB963F-B1B0-FF4B-8183-E544776FFBE3}" srcOrd="0" destOrd="0" presId="urn:microsoft.com/office/officeart/2005/8/layout/hList7"/>
    <dgm:cxn modelId="{231017E9-0DCB-F547-A965-6CDF509DEFFA}" type="presOf" srcId="{42189397-588A-9F4F-B8EB-31073C825B52}" destId="{EF056A44-DB37-1C4D-A1D0-8E21E93A5B88}" srcOrd="1" destOrd="0" presId="urn:microsoft.com/office/officeart/2005/8/layout/hList7"/>
    <dgm:cxn modelId="{B5DE1EEB-24EE-2145-9B9B-50ED43911F61}" type="presOf" srcId="{7135CFF6-D15C-4542-8291-A3F5C8883D0E}" destId="{C47321BE-C53A-C14F-9D71-42FAA3D01B97}" srcOrd="0" destOrd="0" presId="urn:microsoft.com/office/officeart/2005/8/layout/hList7"/>
    <dgm:cxn modelId="{B30395DF-D6E7-C949-985C-ECE0DB162837}" type="presParOf" srcId="{D68F67C1-01B5-7844-B92C-E0DAD5041705}" destId="{2A44B357-7CC3-9642-BF66-F56B32387C75}" srcOrd="0" destOrd="0" presId="urn:microsoft.com/office/officeart/2005/8/layout/hList7"/>
    <dgm:cxn modelId="{5B287E4E-9CCE-5E45-8613-F8370CC41A49}" type="presParOf" srcId="{D68F67C1-01B5-7844-B92C-E0DAD5041705}" destId="{25077535-C9F0-6846-ADAA-2EDD799FBD52}" srcOrd="1" destOrd="0" presId="urn:microsoft.com/office/officeart/2005/8/layout/hList7"/>
    <dgm:cxn modelId="{5582AF4B-9131-9144-AD87-6E7E2FDABD90}" type="presParOf" srcId="{25077535-C9F0-6846-ADAA-2EDD799FBD52}" destId="{C3760D8D-0ECD-244E-9B50-A577D052E925}" srcOrd="0" destOrd="0" presId="urn:microsoft.com/office/officeart/2005/8/layout/hList7"/>
    <dgm:cxn modelId="{4229CE7D-7E60-AD4A-B372-26EE73BE801A}" type="presParOf" srcId="{C3760D8D-0ECD-244E-9B50-A577D052E925}" destId="{E159124F-90EC-5346-9A44-3CEE16B58EED}" srcOrd="0" destOrd="0" presId="urn:microsoft.com/office/officeart/2005/8/layout/hList7"/>
    <dgm:cxn modelId="{EA7C0860-C00D-C74B-A205-BE216E611F72}" type="presParOf" srcId="{C3760D8D-0ECD-244E-9B50-A577D052E925}" destId="{4EDEEEC8-3D7E-D84A-A88E-1BD4644BD642}" srcOrd="1" destOrd="0" presId="urn:microsoft.com/office/officeart/2005/8/layout/hList7"/>
    <dgm:cxn modelId="{96BB80F1-3101-A649-A80E-3E6D7799CC26}" type="presParOf" srcId="{C3760D8D-0ECD-244E-9B50-A577D052E925}" destId="{41BF02DA-09F1-EC43-859C-23FFBC9DF8E0}" srcOrd="2" destOrd="0" presId="urn:microsoft.com/office/officeart/2005/8/layout/hList7"/>
    <dgm:cxn modelId="{B0C904F3-FAC0-6547-B8AF-51AA3F433AF0}" type="presParOf" srcId="{C3760D8D-0ECD-244E-9B50-A577D052E925}" destId="{48CFAE1C-EE08-9745-AAB1-8F2BDD8D607E}" srcOrd="3" destOrd="0" presId="urn:microsoft.com/office/officeart/2005/8/layout/hList7"/>
    <dgm:cxn modelId="{43605A11-8F4F-5C4C-A72F-CD510D3335B8}" type="presParOf" srcId="{25077535-C9F0-6846-ADAA-2EDD799FBD52}" destId="{F3E8F9C5-89EA-054E-BB53-B89C92CA61D6}" srcOrd="1" destOrd="0" presId="urn:microsoft.com/office/officeart/2005/8/layout/hList7"/>
    <dgm:cxn modelId="{E5A6E59D-B2D9-A94D-9186-DE442CB45713}" type="presParOf" srcId="{25077535-C9F0-6846-ADAA-2EDD799FBD52}" destId="{36A14577-98DF-AA42-B9D1-C8D6F04B27C8}" srcOrd="2" destOrd="0" presId="urn:microsoft.com/office/officeart/2005/8/layout/hList7"/>
    <dgm:cxn modelId="{29330722-7EFC-6A41-A3F0-85BA90ABA407}" type="presParOf" srcId="{36A14577-98DF-AA42-B9D1-C8D6F04B27C8}" destId="{C138D32D-7078-744B-8B8D-93F86C0F8B71}" srcOrd="0" destOrd="0" presId="urn:microsoft.com/office/officeart/2005/8/layout/hList7"/>
    <dgm:cxn modelId="{87FFB560-8DC4-CC40-BF30-0288B2083746}" type="presParOf" srcId="{36A14577-98DF-AA42-B9D1-C8D6F04B27C8}" destId="{E743EC34-8560-8245-ABFA-8C56868C9EDB}" srcOrd="1" destOrd="0" presId="urn:microsoft.com/office/officeart/2005/8/layout/hList7"/>
    <dgm:cxn modelId="{A67DF1F3-1EA0-424F-BBF7-4EBE4D4D6A57}" type="presParOf" srcId="{36A14577-98DF-AA42-B9D1-C8D6F04B27C8}" destId="{CFAE4B09-7F34-5A48-95F8-CF89C4E09686}" srcOrd="2" destOrd="0" presId="urn:microsoft.com/office/officeart/2005/8/layout/hList7"/>
    <dgm:cxn modelId="{2C1F87DF-094A-0142-9277-1BA7A91824FF}" type="presParOf" srcId="{36A14577-98DF-AA42-B9D1-C8D6F04B27C8}" destId="{81AAE8B2-1131-8740-B916-EB7D76B8B277}" srcOrd="3" destOrd="0" presId="urn:microsoft.com/office/officeart/2005/8/layout/hList7"/>
    <dgm:cxn modelId="{B433DB59-84DB-FE40-9B7B-E67F9D8231C2}" type="presParOf" srcId="{25077535-C9F0-6846-ADAA-2EDD799FBD52}" destId="{84B35883-85A0-FE4A-8E96-2790E87423F4}" srcOrd="3" destOrd="0" presId="urn:microsoft.com/office/officeart/2005/8/layout/hList7"/>
    <dgm:cxn modelId="{2BD0D0DB-B4A1-C442-A056-18A25FC0446D}" type="presParOf" srcId="{25077535-C9F0-6846-ADAA-2EDD799FBD52}" destId="{E53E2DB8-8471-6746-BBB7-7225136BDC42}" srcOrd="4" destOrd="0" presId="urn:microsoft.com/office/officeart/2005/8/layout/hList7"/>
    <dgm:cxn modelId="{E7E76EE8-680D-0947-84EA-4CC200403DE1}" type="presParOf" srcId="{E53E2DB8-8471-6746-BBB7-7225136BDC42}" destId="{1CDB963F-B1B0-FF4B-8183-E544776FFBE3}" srcOrd="0" destOrd="0" presId="urn:microsoft.com/office/officeart/2005/8/layout/hList7"/>
    <dgm:cxn modelId="{AB59E6B0-BC41-B941-B8AB-A7A9D5199FB9}" type="presParOf" srcId="{E53E2DB8-8471-6746-BBB7-7225136BDC42}" destId="{EF056A44-DB37-1C4D-A1D0-8E21E93A5B88}" srcOrd="1" destOrd="0" presId="urn:microsoft.com/office/officeart/2005/8/layout/hList7"/>
    <dgm:cxn modelId="{9D65C899-E5A2-D447-8B54-A866B1509036}" type="presParOf" srcId="{E53E2DB8-8471-6746-BBB7-7225136BDC42}" destId="{5838A82D-1DF8-4E40-A826-9F24DB99C68F}" srcOrd="2" destOrd="0" presId="urn:microsoft.com/office/officeart/2005/8/layout/hList7"/>
    <dgm:cxn modelId="{D9CF186D-C2A3-224D-8394-A7A9CEF050C3}" type="presParOf" srcId="{E53E2DB8-8471-6746-BBB7-7225136BDC42}" destId="{5AE55B68-D557-364E-83A1-80265A2626CE}" srcOrd="3" destOrd="0" presId="urn:microsoft.com/office/officeart/2005/8/layout/hList7"/>
    <dgm:cxn modelId="{EAAEB15F-6D0B-E346-8876-12D019B78CAB}" type="presParOf" srcId="{25077535-C9F0-6846-ADAA-2EDD799FBD52}" destId="{C47321BE-C53A-C14F-9D71-42FAA3D01B97}" srcOrd="5" destOrd="0" presId="urn:microsoft.com/office/officeart/2005/8/layout/hList7"/>
    <dgm:cxn modelId="{6505D27B-877C-B449-8224-0A8AF614B6A4}" type="presParOf" srcId="{25077535-C9F0-6846-ADAA-2EDD799FBD52}" destId="{0636E332-50D0-A542-93BA-1C7C1DC7DAED}" srcOrd="6" destOrd="0" presId="urn:microsoft.com/office/officeart/2005/8/layout/hList7"/>
    <dgm:cxn modelId="{FC37EA40-1429-C243-A3AA-48C26651AC90}" type="presParOf" srcId="{0636E332-50D0-A542-93BA-1C7C1DC7DAED}" destId="{A006BEBD-82B2-1446-A8E2-C4B3CD45229F}" srcOrd="0" destOrd="0" presId="urn:microsoft.com/office/officeart/2005/8/layout/hList7"/>
    <dgm:cxn modelId="{DB6D5BBB-7F3C-D048-BCC5-8087A0EF9620}" type="presParOf" srcId="{0636E332-50D0-A542-93BA-1C7C1DC7DAED}" destId="{B4744AAC-97A7-E74C-A464-19DF178BBA66}" srcOrd="1" destOrd="0" presId="urn:microsoft.com/office/officeart/2005/8/layout/hList7"/>
    <dgm:cxn modelId="{0EB79244-95C1-1440-BEA8-D09331F812B6}" type="presParOf" srcId="{0636E332-50D0-A542-93BA-1C7C1DC7DAED}" destId="{BDF951E3-C7EF-3447-8574-C4A8E8859B39}" srcOrd="2" destOrd="0" presId="urn:microsoft.com/office/officeart/2005/8/layout/hList7"/>
    <dgm:cxn modelId="{BAEF1518-4DFA-C648-9194-CC870DF634E3}" type="presParOf" srcId="{0636E332-50D0-A542-93BA-1C7C1DC7DAED}" destId="{CE2A7121-AB32-8741-BD3A-B8104E386653}" srcOrd="3" destOrd="0" presId="urn:microsoft.com/office/officeart/2005/8/layout/hList7"/>
    <dgm:cxn modelId="{876EAF97-A4C3-8048-83CF-BD714FD24088}" type="presParOf" srcId="{25077535-C9F0-6846-ADAA-2EDD799FBD52}" destId="{9F0EE82A-74F2-AF45-97B4-9858D77C566F}" srcOrd="7" destOrd="0" presId="urn:microsoft.com/office/officeart/2005/8/layout/hList7"/>
    <dgm:cxn modelId="{19BCF1D4-5136-2549-8888-885188C1AB69}" type="presParOf" srcId="{25077535-C9F0-6846-ADAA-2EDD799FBD52}" destId="{D03809D2-D0EE-6B40-B3CC-2402A7C593A7}" srcOrd="8" destOrd="0" presId="urn:microsoft.com/office/officeart/2005/8/layout/hList7"/>
    <dgm:cxn modelId="{06481BEA-9723-EC41-A3EC-B0323B5CD82D}" type="presParOf" srcId="{D03809D2-D0EE-6B40-B3CC-2402A7C593A7}" destId="{8091876A-2BD3-AF47-A3A2-5F3438FD02AE}" srcOrd="0" destOrd="0" presId="urn:microsoft.com/office/officeart/2005/8/layout/hList7"/>
    <dgm:cxn modelId="{B166EA93-963F-3247-A3AD-A2FB6441204A}" type="presParOf" srcId="{D03809D2-D0EE-6B40-B3CC-2402A7C593A7}" destId="{DF75DCCD-1DE0-1C46-B432-2DFAF373D108}" srcOrd="1" destOrd="0" presId="urn:microsoft.com/office/officeart/2005/8/layout/hList7"/>
    <dgm:cxn modelId="{09364D1E-1D53-8F47-B51D-076F88DC51C5}" type="presParOf" srcId="{D03809D2-D0EE-6B40-B3CC-2402A7C593A7}" destId="{77AE82EE-D23A-AF42-8BE4-3C1EC2B209F6}" srcOrd="2" destOrd="0" presId="urn:microsoft.com/office/officeart/2005/8/layout/hList7"/>
    <dgm:cxn modelId="{F2579013-FD13-F04F-AEF9-FC50CCE98627}" type="presParOf" srcId="{D03809D2-D0EE-6B40-B3CC-2402A7C593A7}" destId="{5C86C741-7168-A54C-BEE7-35A3714282DA}" srcOrd="3" destOrd="0" presId="urn:microsoft.com/office/officeart/2005/8/layout/hList7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9124F-90EC-5346-9A44-3CEE16B58EED}">
      <dsp:nvSpPr>
        <dsp:cNvPr id="0" name=""/>
        <dsp:cNvSpPr/>
      </dsp:nvSpPr>
      <dsp:spPr>
        <a:xfrm>
          <a:off x="3950" y="0"/>
          <a:ext cx="1866859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1600" kern="1200" dirty="0" err="1">
              <a:latin typeface="SimSun" panose="02010600030101010101" pitchFamily="2" charset="-122"/>
              <a:ea typeface="SimSun" panose="02010600030101010101" pitchFamily="2" charset="-122"/>
            </a:rPr>
            <a:t>帮助公民判断他人陈述</a:t>
          </a:r>
          <a:endParaRPr lang="en-US" sz="1600" kern="1200" dirty="0">
            <a:latin typeface="SimSun" panose="02010600030101010101" pitchFamily="2" charset="-122"/>
            <a:ea typeface="SimSun" panose="02010600030101010101" pitchFamily="2" charset="-122"/>
          </a:endParaRPr>
        </a:p>
      </dsp:txBody>
      <dsp:txXfrm>
        <a:off x="3950" y="1901901"/>
        <a:ext cx="1866859" cy="1901901"/>
      </dsp:txXfrm>
    </dsp:sp>
    <dsp:sp modelId="{48CFAE1C-EE08-9745-AAB1-8F2BDD8D607E}">
      <dsp:nvSpPr>
        <dsp:cNvPr id="0" name=""/>
        <dsp:cNvSpPr/>
      </dsp:nvSpPr>
      <dsp:spPr>
        <a:xfrm>
          <a:off x="145713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8D32D-7078-744B-8B8D-93F86C0F8B71}">
      <dsp:nvSpPr>
        <dsp:cNvPr id="0" name=""/>
        <dsp:cNvSpPr/>
      </dsp:nvSpPr>
      <dsp:spPr>
        <a:xfrm>
          <a:off x="1926815" y="0"/>
          <a:ext cx="2104043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1600" kern="1200" dirty="0" err="1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rPr>
            <a:t>在公民做出选择时为其提供可用的证据</a:t>
          </a:r>
          <a:endParaRPr lang="en-US" sz="1600" kern="1200" dirty="0">
            <a:latin typeface="SimSun" panose="02010600030101010101" pitchFamily="2" charset="-122"/>
            <a:ea typeface="SimSun" panose="02010600030101010101" pitchFamily="2" charset="-122"/>
          </a:endParaRPr>
        </a:p>
      </dsp:txBody>
      <dsp:txXfrm>
        <a:off x="1926815" y="1901901"/>
        <a:ext cx="2104043" cy="1901901"/>
      </dsp:txXfrm>
    </dsp:sp>
    <dsp:sp modelId="{81AAE8B2-1131-8740-B916-EB7D76B8B277}">
      <dsp:nvSpPr>
        <dsp:cNvPr id="0" name=""/>
        <dsp:cNvSpPr/>
      </dsp:nvSpPr>
      <dsp:spPr>
        <a:xfrm>
          <a:off x="2187170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B963F-B1B0-FF4B-8183-E544776FFBE3}">
      <dsp:nvSpPr>
        <dsp:cNvPr id="0" name=""/>
        <dsp:cNvSpPr/>
      </dsp:nvSpPr>
      <dsp:spPr>
        <a:xfrm>
          <a:off x="4086865" y="0"/>
          <a:ext cx="1866859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1600" kern="1200" dirty="0" err="1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rPr>
            <a:t>让公民参与提出问题并进行解答</a:t>
          </a:r>
          <a:endParaRPr lang="en-US" sz="1600" kern="1200" dirty="0">
            <a:latin typeface="SimSun" panose="02010600030101010101" pitchFamily="2" charset="-122"/>
            <a:ea typeface="SimSun" panose="02010600030101010101" pitchFamily="2" charset="-122"/>
            <a:cs typeface="Arial" panose="020B0604020202020204" pitchFamily="34" charset="0"/>
          </a:endParaRPr>
        </a:p>
      </dsp:txBody>
      <dsp:txXfrm>
        <a:off x="4086865" y="1901901"/>
        <a:ext cx="1866859" cy="1901901"/>
      </dsp:txXfrm>
    </dsp:sp>
    <dsp:sp modelId="{5AE55B68-D557-364E-83A1-80265A2626CE}">
      <dsp:nvSpPr>
        <dsp:cNvPr id="0" name=""/>
        <dsp:cNvSpPr/>
      </dsp:nvSpPr>
      <dsp:spPr>
        <a:xfrm>
          <a:off x="4228628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6BEBD-82B2-1446-A8E2-C4B3CD45229F}">
      <dsp:nvSpPr>
        <dsp:cNvPr id="0" name=""/>
        <dsp:cNvSpPr/>
      </dsp:nvSpPr>
      <dsp:spPr>
        <a:xfrm>
          <a:off x="6009730" y="0"/>
          <a:ext cx="1866859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1600" kern="1200" dirty="0" err="1">
              <a:latin typeface="SimSun" panose="02010600030101010101" pitchFamily="2" charset="-122"/>
              <a:ea typeface="SimSun" panose="02010600030101010101" pitchFamily="2" charset="-122"/>
            </a:rPr>
            <a:t>使基于证据的决策成为默认或简便的选项</a:t>
          </a:r>
          <a:endParaRPr lang="en-US" sz="1600" kern="1200" dirty="0">
            <a:latin typeface="SimSun" panose="02010600030101010101" pitchFamily="2" charset="-122"/>
            <a:ea typeface="SimSun" panose="02010600030101010101" pitchFamily="2" charset="-122"/>
          </a:endParaRPr>
        </a:p>
      </dsp:txBody>
      <dsp:txXfrm>
        <a:off x="6009730" y="1901901"/>
        <a:ext cx="1866859" cy="1901901"/>
      </dsp:txXfrm>
    </dsp:sp>
    <dsp:sp modelId="{CE2A7121-AB32-8741-BD3A-B8104E386653}">
      <dsp:nvSpPr>
        <dsp:cNvPr id="0" name=""/>
        <dsp:cNvSpPr/>
      </dsp:nvSpPr>
      <dsp:spPr>
        <a:xfrm>
          <a:off x="6151493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1876A-2BD3-AF47-A3A2-5F3438FD02AE}">
      <dsp:nvSpPr>
        <dsp:cNvPr id="0" name=""/>
        <dsp:cNvSpPr/>
      </dsp:nvSpPr>
      <dsp:spPr>
        <a:xfrm>
          <a:off x="7932595" y="0"/>
          <a:ext cx="1866859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kumimoji="0" lang="en-US" sz="1600" b="0" i="0" u="none" strike="noStrike" kern="1200" cap="none" spc="0" normalizeH="0" baseline="0" noProof="0" dirty="0" err="1">
              <a:ln/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rPr>
            <a:t>让公民在体系改革中发挥更大作用</a:t>
          </a:r>
          <a:endParaRPr kumimoji="0" lang="en-US" sz="1600" b="0" i="0" u="none" strike="noStrike" kern="1200" cap="none" spc="0" normalizeH="0" baseline="0" noProof="0" dirty="0">
            <a:ln/>
            <a:effectLst/>
            <a:uLnTx/>
            <a:uFillTx/>
            <a:latin typeface="SimSun" panose="02010600030101010101" pitchFamily="2" charset="-122"/>
            <a:ea typeface="SimSun" panose="02010600030101010101" pitchFamily="2" charset="-122"/>
            <a:cs typeface="Arial" panose="020B0604020202020204" pitchFamily="34" charset="0"/>
          </a:endParaRPr>
        </a:p>
      </dsp:txBody>
      <dsp:txXfrm>
        <a:off x="7932595" y="1901901"/>
        <a:ext cx="1866859" cy="1901901"/>
      </dsp:txXfrm>
    </dsp:sp>
    <dsp:sp modelId="{5C86C741-7168-A54C-BEE7-35A3714282DA}">
      <dsp:nvSpPr>
        <dsp:cNvPr id="0" name=""/>
        <dsp:cNvSpPr/>
      </dsp:nvSpPr>
      <dsp:spPr>
        <a:xfrm>
          <a:off x="8074358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4B357-7CC3-9642-BF66-F56B32387C75}">
      <dsp:nvSpPr>
        <dsp:cNvPr id="0" name=""/>
        <dsp:cNvSpPr/>
      </dsp:nvSpPr>
      <dsp:spPr>
        <a:xfrm>
          <a:off x="392136" y="3233988"/>
          <a:ext cx="9019132" cy="1168442"/>
        </a:xfrm>
        <a:prstGeom prst="leftRightArrow">
          <a:avLst/>
        </a:prstGeom>
        <a:solidFill>
          <a:srgbClr val="FEC0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4/18/24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4/18/24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6EDAF-3BAE-C143-8519-7BB74971C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2705C0-3884-4C68-1AD3-B1BC22BC4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D5C7567-55C3-2561-6E70-8FFA7CD39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</p:spPr>
        <p:txBody>
          <a:bodyPr>
            <a:normAutofit/>
          </a:bodyPr>
          <a:lstStyle/>
          <a:p>
            <a:r>
              <a:rPr lang="en-CA" kern="0" dirty="0" err="1">
                <a:latin typeface="Arial"/>
                <a:cs typeface="Arial" panose="020B0604020202020204" pitchFamily="34" charset="0"/>
                <a:sym typeface="Arial"/>
              </a:rPr>
              <a:t>让证据成为日常生活中心的方法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6F2A177-69C1-E769-3F42-EB5F7160B2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6646622"/>
              </p:ext>
            </p:extLst>
          </p:nvPr>
        </p:nvGraphicFramePr>
        <p:xfrm>
          <a:off x="1194297" y="1382755"/>
          <a:ext cx="9803405" cy="4754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A87C692-1B49-08AA-3499-47BE6C578FCF}"/>
              </a:ext>
            </a:extLst>
          </p:cNvPr>
          <p:cNvSpPr txBox="1"/>
          <p:nvPr/>
        </p:nvSpPr>
        <p:spPr>
          <a:xfrm>
            <a:off x="2080212" y="4923962"/>
            <a:ext cx="8343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latin typeface="SimSun" panose="02010600030101010101" pitchFamily="2" charset="-122"/>
                <a:ea typeface="SimSun" panose="02010600030101010101" pitchFamily="2" charset="-122"/>
              </a:rPr>
              <a:t>建立公民</a:t>
            </a:r>
            <a:r>
              <a:rPr lang="zh-CN" altLang="en-US" sz="1500" dirty="0">
                <a:latin typeface="SimSun" panose="02010600030101010101" pitchFamily="2" charset="-122"/>
                <a:ea typeface="SimSun" panose="02010600030101010101" pitchFamily="2" charset="-122"/>
              </a:rPr>
              <a:t>、证据生产者和证据中介之间的信任关系</a:t>
            </a:r>
            <a:endParaRPr lang="en-US" altLang="zh-CN" sz="15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US" sz="1500" dirty="0">
                <a:latin typeface="SimSun" panose="02010600030101010101" pitchFamily="2" charset="-122"/>
                <a:ea typeface="SimSun" panose="02010600030101010101" pitchFamily="2" charset="-122"/>
              </a:rPr>
              <a:t>解决公平、多样性和包容性问题</a:t>
            </a:r>
            <a:endParaRPr lang="en-US" sz="15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9613942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0bfd4b0cb7f289b53fa78c0a253a0aea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fd7f371c592b10b4f87df5b0cbabea4b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9483B2-BEB8-41F2-8FEC-E8F0D26003C6}">
  <ds:schemaRefs>
    <ds:schemaRef ds:uri="http://purl.org/dc/terms/"/>
    <ds:schemaRef ds:uri="http://www.w3.org/XML/1998/namespace"/>
    <ds:schemaRef ds:uri="http://schemas.openxmlformats.org/package/2006/metadata/core-properties"/>
    <ds:schemaRef ds:uri="http://purl.org/dc/dcmitype/"/>
    <ds:schemaRef ds:uri="0408fcbc-2e10-4461-bee0-724c01b46ae9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599eec1d-e27c-4128-92a4-19001b8afe1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49339DF-DDF5-4E8F-BFDB-9F2524ECA5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31409</TotalTime>
  <Words>40</Words>
  <Application>Microsoft Macintosh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SimSun</vt:lpstr>
      <vt:lpstr>Arial</vt:lpstr>
      <vt:lpstr>Calibri</vt:lpstr>
      <vt:lpstr>Courier New</vt:lpstr>
      <vt:lpstr>Wingdings</vt:lpstr>
      <vt:lpstr>RISE</vt:lpstr>
      <vt:lpstr>ESN-CA</vt:lpstr>
      <vt:lpstr>GCESC</vt:lpstr>
      <vt:lpstr>让证据成为日常生活中心的方法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342</cp:revision>
  <cp:lastPrinted>2023-05-24T15:22:34Z</cp:lastPrinted>
  <dcterms:created xsi:type="dcterms:W3CDTF">2017-04-21T15:41:45Z</dcterms:created>
  <dcterms:modified xsi:type="dcterms:W3CDTF">2024-04-18T12:52:48Z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