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52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31" autoAdjust="0"/>
    <p:restoredTop sz="95112" autoAdjust="0"/>
  </p:normalViewPr>
  <p:slideViewPr>
    <p:cSldViewPr snapToGrid="0" snapToObjects="1">
      <p:cViewPr varScale="1">
        <p:scale>
          <a:sx n="149" d="100"/>
          <a:sy n="149" d="100"/>
        </p:scale>
        <p:origin x="1584" y="17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#2">
  <dgm:title val=""/>
  <dgm:desc val=""/>
  <dgm:catLst>
    <dgm:cat type="accent3" pri="11100"/>
  </dgm:catLst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DC755A-0F42-1E49-AD13-BCEAC7DA6B61}" type="doc">
      <dgm:prSet loTypeId="urn:microsoft.com/office/officeart/2005/8/layout/vList3" loCatId="list" qsTypeId="urn:microsoft.com/office/officeart/2005/8/quickstyle/simple1#2" qsCatId="simple" csTypeId="urn:microsoft.com/office/officeart/2005/8/colors/accent3_1#2" csCatId="accent3" phldr="1"/>
      <dgm:spPr/>
      <dgm:t>
        <a:bodyPr/>
        <a:lstStyle/>
        <a:p>
          <a:endParaRPr lang="en-US"/>
        </a:p>
      </dgm:t>
    </dgm:pt>
    <dgm:pt modelId="{E86DBD6E-57F5-4647-B1D6-4F3C4567AEA2}">
      <dgm:prSet phldr="0"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当前有</a:t>
          </a:r>
          <a:r>
            <a:rPr lang="zh-CN" altLang="en-US" sz="1500" kern="1200" dirty="0">
              <a:latin typeface="SimSun" panose="02010600030101010101" pitchFamily="2" charset="-122"/>
              <a:ea typeface="SimSun" panose="02010600030101010101" pitchFamily="2" charset="-122"/>
            </a:rPr>
            <a:t>全球可持续发展目标综合联盟和四国委员会这</a:t>
          </a:r>
          <a:r>
            <a:rPr lang="zh-CN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两个对应</a:t>
          </a:r>
          <a:r>
            <a:rPr lang="zh-CN" sz="1500" b="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跨部门需求</a:t>
          </a:r>
          <a:r>
            <a:rPr lang="zh-CN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的联合资源，以发展一系列动态证据综合</a:t>
          </a:r>
          <a:r>
            <a:rPr lang="en-US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（</a:t>
          </a:r>
          <a:r>
            <a:rPr lang="en-CA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living evidence syntheses</a:t>
          </a:r>
          <a:r>
            <a:rPr lang="en-US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，</a:t>
          </a:r>
          <a:r>
            <a:rPr lang="en-CA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LES</a:t>
          </a:r>
          <a:r>
            <a:rPr lang="en-US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）</a:t>
          </a:r>
          <a:endParaRPr sz="1500" kern="1200" dirty="0">
            <a:solidFill>
              <a:srgbClr val="244776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77E45653-05F6-D040-975A-119B0DD0EF0F}" type="parTrans" cxnId="{F43B4ED4-BF6E-44F7-83ED-28C79680463B}">
      <dgm:prSet/>
      <dgm:spPr/>
      <dgm:t>
        <a:bodyPr/>
        <a:lstStyle/>
        <a:p>
          <a:endParaRPr lang="en-US" sz="1500"/>
        </a:p>
      </dgm:t>
    </dgm:pt>
    <dgm:pt modelId="{3AF77CBE-B30B-FA4B-989A-37BA5D5C83DC}" type="sibTrans" cxnId="{F43B4ED4-BF6E-44F7-83ED-28C79680463B}">
      <dgm:prSet/>
      <dgm:spPr/>
      <dgm:t>
        <a:bodyPr/>
        <a:lstStyle/>
        <a:p>
          <a:endParaRPr lang="en-US" sz="1500"/>
        </a:p>
      </dgm:t>
    </dgm:pt>
    <dgm:pt modelId="{9185C414-D5B3-6B4F-B709-32AF77692B32}">
      <dgm:prSet phldr="0"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500" dirty="0" err="1">
              <a:latin typeface="SimSun" panose="02010600030101010101" pitchFamily="2" charset="-122"/>
              <a:ea typeface="SimSun" panose="02010600030101010101" pitchFamily="2" charset="-122"/>
            </a:rPr>
            <a:t>在</a:t>
          </a:r>
          <a:r>
            <a:rPr sz="1500" dirty="0" err="1"/>
            <a:t>Campbell</a:t>
          </a:r>
          <a:r>
            <a:rPr sz="1500" dirty="0" err="1">
              <a:latin typeface="SimSun" panose="02010600030101010101" pitchFamily="2" charset="-122"/>
              <a:ea typeface="SimSun" panose="02010600030101010101" pitchFamily="2" charset="-122"/>
            </a:rPr>
            <a:t>协作网和</a:t>
          </a:r>
          <a:r>
            <a:rPr sz="1500" dirty="0" err="1"/>
            <a:t>Alive</a:t>
          </a:r>
          <a:r>
            <a:rPr sz="1500" dirty="0" err="1">
              <a:latin typeface="SimSun" panose="02010600030101010101" pitchFamily="2" charset="-122"/>
              <a:ea typeface="SimSun" panose="02010600030101010101" pitchFamily="2" charset="-122"/>
            </a:rPr>
            <a:t>中</a:t>
          </a:r>
          <a:r>
            <a:rPr sz="1500" dirty="0" err="1"/>
            <a:t>，</a:t>
          </a:r>
          <a:r>
            <a:rPr sz="1500" dirty="0" err="1">
              <a:latin typeface="SimSun" panose="02010600030101010101" pitchFamily="2" charset="-122"/>
              <a:ea typeface="SimSun" panose="02010600030101010101" pitchFamily="2" charset="-122"/>
            </a:rPr>
            <a:t>出现了新兴的大规模</a:t>
          </a:r>
          <a:r>
            <a:rPr lang="en-CA" sz="1500" dirty="0">
              <a:latin typeface="Arial" panose="020B0704020202020204" pitchFamily="34" charset="0"/>
              <a:cs typeface="Arial" panose="020B0704020202020204" pitchFamily="34" charset="0"/>
            </a:rPr>
            <a:t>LES</a:t>
          </a:r>
          <a:r>
            <a:rPr sz="1500" b="1" dirty="0" err="1">
              <a:latin typeface="SimSun" panose="02010600030101010101" pitchFamily="2" charset="-122"/>
              <a:ea typeface="SimSun" panose="02010600030101010101" pitchFamily="2" charset="-122"/>
            </a:rPr>
            <a:t>跨部门供应商</a:t>
          </a:r>
          <a:endParaRPr sz="1500" b="1" dirty="0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05E12D1F-82A0-3642-8ECB-D77689B66DBF}" type="parTrans" cxnId="{1F6420E0-613E-4F02-A2C5-7AA89B9EDF1F}">
      <dgm:prSet/>
      <dgm:spPr/>
      <dgm:t>
        <a:bodyPr/>
        <a:lstStyle/>
        <a:p>
          <a:endParaRPr lang="en-US" sz="1500"/>
        </a:p>
      </dgm:t>
    </dgm:pt>
    <dgm:pt modelId="{50A095DF-6564-0F4E-957D-A1D52B62F307}" type="sibTrans" cxnId="{1F6420E0-613E-4F02-A2C5-7AA89B9EDF1F}">
      <dgm:prSet/>
      <dgm:spPr/>
      <dgm:t>
        <a:bodyPr/>
        <a:lstStyle/>
        <a:p>
          <a:endParaRPr lang="en-US" sz="1500"/>
        </a:p>
      </dgm:t>
    </dgm:pt>
    <dgm:pt modelId="{AA6CC5A2-198D-A84C-AD56-27C5B9511759}">
      <dgm:prSet phldr="0"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500" dirty="0" err="1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利用</a:t>
          </a:r>
          <a:r>
            <a:rPr sz="1500" b="1" dirty="0" err="1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技术</a:t>
          </a:r>
          <a:r>
            <a:rPr sz="1500" dirty="0" err="1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改进全球证据（最全面和最新；提供针对特定群体或背景、干预措施、方法或</a:t>
          </a:r>
          <a:r>
            <a:rPr lang="en-US" sz="1500" dirty="0" err="1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“</a:t>
          </a:r>
          <a:r>
            <a:rPr sz="1500" dirty="0" err="1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最</a:t>
          </a:r>
          <a:r>
            <a:rPr lang="en-CA" sz="1500" dirty="0" err="1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划算</a:t>
          </a:r>
          <a:r>
            <a:rPr sz="1500" dirty="0" err="1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措施</a:t>
          </a:r>
          <a:r>
            <a:rPr lang="en-US" sz="1500" dirty="0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”</a:t>
          </a:r>
          <a:r>
            <a:rPr sz="1500" dirty="0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）的方式上处于优势地位，对</a:t>
          </a:r>
          <a:r>
            <a:rPr lang="en-US" sz="1500" b="1" dirty="0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“</a:t>
          </a:r>
          <a:r>
            <a:rPr sz="1500" b="1" dirty="0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证据需求”方</a:t>
          </a:r>
          <a:r>
            <a:rPr sz="1500" dirty="0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用户更具说服力</a:t>
          </a:r>
        </a:p>
      </dgm:t>
    </dgm:pt>
    <dgm:pt modelId="{991C76CC-DE80-0F4C-8A56-EA99D4A40FBC}" type="parTrans" cxnId="{C08C0442-B71E-4EA5-A292-2F62C9C252BB}">
      <dgm:prSet/>
      <dgm:spPr/>
      <dgm:t>
        <a:bodyPr/>
        <a:lstStyle/>
        <a:p>
          <a:endParaRPr lang="en-US" sz="1500"/>
        </a:p>
      </dgm:t>
    </dgm:pt>
    <dgm:pt modelId="{2E53ED60-83D2-B149-B720-07E4998EE4BB}" type="sibTrans" cxnId="{C08C0442-B71E-4EA5-A292-2F62C9C252BB}">
      <dgm:prSet/>
      <dgm:spPr/>
      <dgm:t>
        <a:bodyPr/>
        <a:lstStyle/>
        <a:p>
          <a:endParaRPr lang="en-US" sz="1500"/>
        </a:p>
      </dgm:t>
    </dgm:pt>
    <dgm:pt modelId="{DEA73560-48DE-0541-BD30-A3C09B65952B}">
      <dgm:prSet phldr="0"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500" dirty="0" err="1">
              <a:latin typeface="SimSun" panose="02010600030101010101" pitchFamily="2" charset="-122"/>
              <a:ea typeface="SimSun" panose="02010600030101010101" pitchFamily="2" charset="-122"/>
            </a:rPr>
            <a:t>利用</a:t>
          </a:r>
          <a:r>
            <a:rPr sz="1500" b="1" dirty="0" err="1">
              <a:latin typeface="SimSun" panose="02010600030101010101" pitchFamily="2" charset="-122"/>
              <a:ea typeface="SimSun" panose="02010600030101010101" pitchFamily="2" charset="-122"/>
            </a:rPr>
            <a:t>技术</a:t>
          </a:r>
          <a:r>
            <a:rPr sz="1500" dirty="0" err="1">
              <a:latin typeface="SimSun" panose="02010600030101010101" pitchFamily="2" charset="-122"/>
              <a:ea typeface="SimSun" panose="02010600030101010101" pitchFamily="2" charset="-122"/>
            </a:rPr>
            <a:t>提高效率和公平性，减少</a:t>
          </a:r>
          <a:r>
            <a:rPr sz="1500" b="1" dirty="0" err="1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“证据供给”方</a:t>
          </a:r>
          <a:r>
            <a:rPr sz="1500" dirty="0" err="1">
              <a:latin typeface="SimSun" panose="02010600030101010101" pitchFamily="2" charset="-122"/>
              <a:ea typeface="SimSun" panose="02010600030101010101" pitchFamily="2" charset="-122"/>
            </a:rPr>
            <a:t>的研究浪费方面处于优势地位</a:t>
          </a:r>
          <a:endParaRPr sz="1500" dirty="0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5149D18C-3B27-F849-813E-DBBD7A6E09BD}" type="parTrans" cxnId="{A150565C-EF93-4A2B-BE3F-62436AD68670}">
      <dgm:prSet/>
      <dgm:spPr/>
      <dgm:t>
        <a:bodyPr/>
        <a:lstStyle/>
        <a:p>
          <a:endParaRPr lang="en-US" sz="1500"/>
        </a:p>
      </dgm:t>
    </dgm:pt>
    <dgm:pt modelId="{B2DF41DA-D567-3944-AADD-B4B943C5FAA5}" type="sibTrans" cxnId="{A150565C-EF93-4A2B-BE3F-62436AD68670}">
      <dgm:prSet/>
      <dgm:spPr/>
      <dgm:t>
        <a:bodyPr/>
        <a:lstStyle/>
        <a:p>
          <a:endParaRPr lang="en-US" sz="1500"/>
        </a:p>
      </dgm:t>
    </dgm:pt>
    <dgm:pt modelId="{36E72BFC-02D0-8F4A-A945-1BDAB19663A2}">
      <dgm:prSet phldr="0"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500" dirty="0" err="1">
              <a:latin typeface="SimSun" panose="02010600030101010101" pitchFamily="2" charset="-122"/>
              <a:ea typeface="SimSun" panose="02010600030101010101" pitchFamily="2" charset="-122"/>
            </a:rPr>
            <a:t>确定了私人和公共资助机构中潜在的</a:t>
          </a:r>
          <a:r>
            <a:rPr lang="en-US" sz="1500" b="1" dirty="0" err="1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“</a:t>
          </a:r>
          <a:r>
            <a:rPr sz="1500" b="1" dirty="0" err="1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先行者</a:t>
          </a:r>
          <a:r>
            <a:rPr lang="en-US" sz="1500" b="1" dirty="0" err="1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”</a:t>
          </a:r>
          <a:r>
            <a:rPr sz="1500" b="1" dirty="0" err="1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和引领者</a:t>
          </a:r>
          <a:r>
            <a:rPr sz="1500" dirty="0">
              <a:latin typeface="SimSun" panose="02010600030101010101" pitchFamily="2" charset="-122"/>
              <a:ea typeface="SimSun" panose="02010600030101010101" pitchFamily="2" charset="-122"/>
            </a:rPr>
            <a:t> </a:t>
          </a:r>
        </a:p>
      </dgm:t>
    </dgm:pt>
    <dgm:pt modelId="{052E1A9C-C1E8-8A42-BCC4-A7B84F9BCE3D}" type="parTrans" cxnId="{070B445C-54DA-4AA0-8200-2E88CEDF7D1D}">
      <dgm:prSet/>
      <dgm:spPr/>
      <dgm:t>
        <a:bodyPr/>
        <a:lstStyle/>
        <a:p>
          <a:endParaRPr lang="en-US" sz="1500"/>
        </a:p>
      </dgm:t>
    </dgm:pt>
    <dgm:pt modelId="{47456E7A-8C6C-5646-B6F0-A5A6A83FFBF6}" type="sibTrans" cxnId="{070B445C-54DA-4AA0-8200-2E88CEDF7D1D}">
      <dgm:prSet/>
      <dgm:spPr/>
      <dgm:t>
        <a:bodyPr/>
        <a:lstStyle/>
        <a:p>
          <a:endParaRPr lang="en-US" sz="1500"/>
        </a:p>
      </dgm:t>
    </dgm:pt>
    <dgm:pt modelId="{0DA6C63A-ADA7-5347-AE43-61A0F6F4418A}">
      <dgm:prSet phldr="0"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>
              <a:latin typeface="SimSun" panose="02010600030101010101" pitchFamily="2" charset="-122"/>
              <a:ea typeface="SimSun" panose="02010600030101010101" pitchFamily="2" charset="-122"/>
            </a:rPr>
            <a:t>开始看到为应对社会挑战而</a:t>
          </a:r>
          <a:r>
            <a:rPr sz="1500" b="1" kern="1200" dirty="0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关注证据使用的倡议</a:t>
          </a:r>
          <a:r>
            <a:rPr lang="en-US" sz="1500" b="1" kern="1200" dirty="0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“</a:t>
          </a:r>
          <a:r>
            <a:rPr sz="1500" b="1" kern="1200" dirty="0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途径</a:t>
          </a:r>
          <a:r>
            <a:rPr lang="en-US" sz="1500" b="1" kern="1200" dirty="0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”</a:t>
          </a:r>
          <a:r>
            <a:rPr sz="1500" kern="1200" dirty="0">
              <a:latin typeface="SimSun" panose="02010600030101010101" pitchFamily="2" charset="-122"/>
              <a:ea typeface="SimSun" panose="02010600030101010101" pitchFamily="2" charset="-122"/>
            </a:rPr>
            <a:t>（</a:t>
          </a: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</a:rPr>
            <a:t>如“国际法语科学咨询协作网</a:t>
          </a:r>
          <a:r>
            <a:rPr sz="1500" kern="1200" dirty="0" err="1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RFICS</a:t>
          </a:r>
          <a:r>
            <a:rPr lang="zh-CN" altLang="en-US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”</a:t>
          </a:r>
          <a:r>
            <a:rPr sz="1500" kern="1200" dirty="0">
              <a:latin typeface="SimSun" panose="02010600030101010101" pitchFamily="2" charset="-122"/>
              <a:ea typeface="SimSun" panose="02010600030101010101" pitchFamily="2" charset="-122"/>
            </a:rPr>
            <a:t>；</a:t>
          </a: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</a:rPr>
            <a:t>通过全球可持续发展目标综合联盟的联合国独立评估办公室</a:t>
          </a:r>
          <a:r>
            <a:rPr sz="1500" kern="1200" dirty="0">
              <a:latin typeface="SimSun" panose="02010600030101010101" pitchFamily="2" charset="-122"/>
              <a:ea typeface="SimSun" panose="02010600030101010101" pitchFamily="2" charset="-122"/>
            </a:rPr>
            <a:t>） </a:t>
          </a:r>
        </a:p>
      </dgm:t>
    </dgm:pt>
    <dgm:pt modelId="{9773A914-DC13-2F44-90BB-816F84883CD5}" type="parTrans" cxnId="{4A6F9366-32CC-4902-BDD1-18A6255EB498}">
      <dgm:prSet/>
      <dgm:spPr/>
      <dgm:t>
        <a:bodyPr/>
        <a:lstStyle/>
        <a:p>
          <a:endParaRPr lang="en-US" sz="1500"/>
        </a:p>
      </dgm:t>
    </dgm:pt>
    <dgm:pt modelId="{BEBAC261-1B38-5741-ADEE-6368019DE60C}" type="sibTrans" cxnId="{4A6F9366-32CC-4902-BDD1-18A6255EB498}">
      <dgm:prSet/>
      <dgm:spPr/>
      <dgm:t>
        <a:bodyPr/>
        <a:lstStyle/>
        <a:p>
          <a:endParaRPr lang="en-US" sz="1500"/>
        </a:p>
      </dgm:t>
    </dgm:pt>
    <dgm:pt modelId="{96C9B108-A80F-C94E-9D6B-634AE8A4FFFF}" type="pres">
      <dgm:prSet presAssocID="{D7DC755A-0F42-1E49-AD13-BCEAC7DA6B61}" presName="linearFlow" presStyleCnt="0">
        <dgm:presLayoutVars>
          <dgm:dir/>
          <dgm:resizeHandles val="exact"/>
        </dgm:presLayoutVars>
      </dgm:prSet>
      <dgm:spPr/>
    </dgm:pt>
    <dgm:pt modelId="{42A1CF46-1A1E-5343-B920-7D0AD5FF42F3}" type="pres">
      <dgm:prSet presAssocID="{E86DBD6E-57F5-4647-B1D6-4F3C4567AEA2}" presName="composite" presStyleCnt="0"/>
      <dgm:spPr/>
    </dgm:pt>
    <dgm:pt modelId="{802BCA67-18F1-FF45-B9E8-7E6BEC3CE455}" type="pres">
      <dgm:prSet presAssocID="{E86DBD6E-57F5-4647-B1D6-4F3C4567AEA2}" presName="imgShp" presStyleLbl="fgImgPlace1" presStyleIdx="0" presStyleCnt="6"/>
      <dgm:spPr/>
    </dgm:pt>
    <dgm:pt modelId="{76ABC05A-ED71-3248-A2C6-1B9BCC198682}" type="pres">
      <dgm:prSet presAssocID="{E86DBD6E-57F5-4647-B1D6-4F3C4567AEA2}" presName="txShp" presStyleLbl="node1" presStyleIdx="0" presStyleCnt="6">
        <dgm:presLayoutVars>
          <dgm:bulletEnabled val="1"/>
        </dgm:presLayoutVars>
      </dgm:prSet>
      <dgm:spPr/>
    </dgm:pt>
    <dgm:pt modelId="{22356645-43A7-0E4C-A5F5-88AA88682F98}" type="pres">
      <dgm:prSet presAssocID="{3AF77CBE-B30B-FA4B-989A-37BA5D5C83DC}" presName="spacing" presStyleCnt="0"/>
      <dgm:spPr/>
    </dgm:pt>
    <dgm:pt modelId="{627C267F-8B7F-994E-9905-70022319E9A2}" type="pres">
      <dgm:prSet presAssocID="{9185C414-D5B3-6B4F-B709-32AF77692B32}" presName="composite" presStyleCnt="0"/>
      <dgm:spPr/>
    </dgm:pt>
    <dgm:pt modelId="{0A089D28-B7B2-5F44-9EE6-5EFFC244074B}" type="pres">
      <dgm:prSet presAssocID="{9185C414-D5B3-6B4F-B709-32AF77692B32}" presName="imgShp" presStyleLbl="fgImgPlace1" presStyleIdx="1" presStyleCnt="6"/>
      <dgm:spPr/>
    </dgm:pt>
    <dgm:pt modelId="{966AB552-9453-674F-9981-6F135F30A431}" type="pres">
      <dgm:prSet presAssocID="{9185C414-D5B3-6B4F-B709-32AF77692B32}" presName="txShp" presStyleLbl="node1" presStyleIdx="1" presStyleCnt="6">
        <dgm:presLayoutVars>
          <dgm:bulletEnabled val="1"/>
        </dgm:presLayoutVars>
      </dgm:prSet>
      <dgm:spPr/>
    </dgm:pt>
    <dgm:pt modelId="{33FDDAF7-99E1-F046-96F4-CDA84F703191}" type="pres">
      <dgm:prSet presAssocID="{50A095DF-6564-0F4E-957D-A1D52B62F307}" presName="spacing" presStyleCnt="0"/>
      <dgm:spPr/>
    </dgm:pt>
    <dgm:pt modelId="{E305A76C-D767-194D-ADE0-456991C38FA7}" type="pres">
      <dgm:prSet presAssocID="{AA6CC5A2-198D-A84C-AD56-27C5B9511759}" presName="composite" presStyleCnt="0"/>
      <dgm:spPr/>
    </dgm:pt>
    <dgm:pt modelId="{8EBD4C0A-E81E-0B45-8DEA-E0CD1DC649E1}" type="pres">
      <dgm:prSet presAssocID="{AA6CC5A2-198D-A84C-AD56-27C5B9511759}" presName="imgShp" presStyleLbl="fgImgPlace1" presStyleIdx="2" presStyleCnt="6"/>
      <dgm:spPr/>
    </dgm:pt>
    <dgm:pt modelId="{8022A675-9088-D44E-A1A0-B894C296901A}" type="pres">
      <dgm:prSet presAssocID="{AA6CC5A2-198D-A84C-AD56-27C5B9511759}" presName="txShp" presStyleLbl="node1" presStyleIdx="2" presStyleCnt="6">
        <dgm:presLayoutVars>
          <dgm:bulletEnabled val="1"/>
        </dgm:presLayoutVars>
      </dgm:prSet>
      <dgm:spPr/>
    </dgm:pt>
    <dgm:pt modelId="{F600FC07-19EE-DF4D-BAEE-2058455B0714}" type="pres">
      <dgm:prSet presAssocID="{2E53ED60-83D2-B149-B720-07E4998EE4BB}" presName="spacing" presStyleCnt="0"/>
      <dgm:spPr/>
    </dgm:pt>
    <dgm:pt modelId="{F32D8F37-AFC0-9B46-90D0-BF4056FB9877}" type="pres">
      <dgm:prSet presAssocID="{DEA73560-48DE-0541-BD30-A3C09B65952B}" presName="composite" presStyleCnt="0"/>
      <dgm:spPr/>
    </dgm:pt>
    <dgm:pt modelId="{7B6E4140-0830-F546-B7A5-05D76C2C4F89}" type="pres">
      <dgm:prSet presAssocID="{DEA73560-48DE-0541-BD30-A3C09B65952B}" presName="imgShp" presStyleLbl="fgImgPlace1" presStyleIdx="3" presStyleCnt="6"/>
      <dgm:spPr/>
    </dgm:pt>
    <dgm:pt modelId="{5CC33EFE-7260-B948-9180-2A262A44D52C}" type="pres">
      <dgm:prSet presAssocID="{DEA73560-48DE-0541-BD30-A3C09B65952B}" presName="txShp" presStyleLbl="node1" presStyleIdx="3" presStyleCnt="6">
        <dgm:presLayoutVars>
          <dgm:bulletEnabled val="1"/>
        </dgm:presLayoutVars>
      </dgm:prSet>
      <dgm:spPr/>
    </dgm:pt>
    <dgm:pt modelId="{5DFCA4E4-65BE-B34A-B5A6-1D7B84CD926E}" type="pres">
      <dgm:prSet presAssocID="{B2DF41DA-D567-3944-AADD-B4B943C5FAA5}" presName="spacing" presStyleCnt="0"/>
      <dgm:spPr/>
    </dgm:pt>
    <dgm:pt modelId="{27848863-9FD1-3042-BE6A-4B89DF088C9B}" type="pres">
      <dgm:prSet presAssocID="{36E72BFC-02D0-8F4A-A945-1BDAB19663A2}" presName="composite" presStyleCnt="0"/>
      <dgm:spPr/>
    </dgm:pt>
    <dgm:pt modelId="{E5572D8F-D8B9-034C-864D-F6A15C83DB39}" type="pres">
      <dgm:prSet presAssocID="{36E72BFC-02D0-8F4A-A945-1BDAB19663A2}" presName="imgShp" presStyleLbl="fgImgPlace1" presStyleIdx="4" presStyleCnt="6"/>
      <dgm:spPr/>
    </dgm:pt>
    <dgm:pt modelId="{4423ED6D-6D71-C84B-A489-47DAB2E89C9E}" type="pres">
      <dgm:prSet presAssocID="{36E72BFC-02D0-8F4A-A945-1BDAB19663A2}" presName="txShp" presStyleLbl="node1" presStyleIdx="4" presStyleCnt="6">
        <dgm:presLayoutVars>
          <dgm:bulletEnabled val="1"/>
        </dgm:presLayoutVars>
      </dgm:prSet>
      <dgm:spPr/>
    </dgm:pt>
    <dgm:pt modelId="{3994D8BF-F18A-5148-AE2A-A1C187861B00}" type="pres">
      <dgm:prSet presAssocID="{47456E7A-8C6C-5646-B6F0-A5A6A83FFBF6}" presName="spacing" presStyleCnt="0"/>
      <dgm:spPr/>
    </dgm:pt>
    <dgm:pt modelId="{E38F7B27-BD38-464F-B7A4-FB508A14B18C}" type="pres">
      <dgm:prSet presAssocID="{0DA6C63A-ADA7-5347-AE43-61A0F6F4418A}" presName="composite" presStyleCnt="0"/>
      <dgm:spPr/>
    </dgm:pt>
    <dgm:pt modelId="{2FBB6E5F-5C7C-9D49-9DBD-9B34CC7E6A78}" type="pres">
      <dgm:prSet presAssocID="{0DA6C63A-ADA7-5347-AE43-61A0F6F4418A}" presName="imgShp" presStyleLbl="fgImgPlace1" presStyleIdx="5" presStyleCnt="6"/>
      <dgm:spPr/>
    </dgm:pt>
    <dgm:pt modelId="{5D71FF0A-9F58-FB48-A799-FD0C620A49B8}" type="pres">
      <dgm:prSet presAssocID="{0DA6C63A-ADA7-5347-AE43-61A0F6F4418A}" presName="txShp" presStyleLbl="node1" presStyleIdx="5" presStyleCnt="6" custScaleX="101335" custLinFactNeighborX="853" custLinFactNeighborY="-1415">
        <dgm:presLayoutVars>
          <dgm:bulletEnabled val="1"/>
        </dgm:presLayoutVars>
      </dgm:prSet>
      <dgm:spPr/>
    </dgm:pt>
  </dgm:ptLst>
  <dgm:cxnLst>
    <dgm:cxn modelId="{F229DD02-F280-41F9-83A2-33207ED0D685}" type="presOf" srcId="{36E72BFC-02D0-8F4A-A945-1BDAB19663A2}" destId="{4423ED6D-6D71-C84B-A489-47DAB2E89C9E}" srcOrd="0" destOrd="0" presId="urn:microsoft.com/office/officeart/2005/8/layout/vList3"/>
    <dgm:cxn modelId="{323B5803-F086-4C5C-B2E1-370B0CAFD44F}" type="presOf" srcId="{50A095DF-6564-0F4E-957D-A1D52B62F307}" destId="{33FDDAF7-99E1-F046-96F4-CDA84F703191}" srcOrd="0" destOrd="0" presId="urn:microsoft.com/office/officeart/2005/8/layout/vList3"/>
    <dgm:cxn modelId="{E9366003-0CF6-47E0-A6CC-AF026FEA6B3A}" type="presOf" srcId="{9185C414-D5B3-6B4F-B709-32AF77692B32}" destId="{966AB552-9453-674F-9981-6F135F30A431}" srcOrd="0" destOrd="0" presId="urn:microsoft.com/office/officeart/2005/8/layout/vList3"/>
    <dgm:cxn modelId="{C08C0442-B71E-4EA5-A292-2F62C9C252BB}" srcId="{D7DC755A-0F42-1E49-AD13-BCEAC7DA6B61}" destId="{AA6CC5A2-198D-A84C-AD56-27C5B9511759}" srcOrd="2" destOrd="0" parTransId="{991C76CC-DE80-0F4C-8A56-EA99D4A40FBC}" sibTransId="{2E53ED60-83D2-B149-B720-07E4998EE4BB}"/>
    <dgm:cxn modelId="{495A6C4D-D1B0-45FA-85E4-C3963F439B70}" type="presOf" srcId="{0DA6C63A-ADA7-5347-AE43-61A0F6F4418A}" destId="{5D71FF0A-9F58-FB48-A799-FD0C620A49B8}" srcOrd="0" destOrd="0" presId="urn:microsoft.com/office/officeart/2005/8/layout/vList3"/>
    <dgm:cxn modelId="{CE414656-42D0-4942-B036-3C91AA73C9CC}" type="presOf" srcId="{AA6CC5A2-198D-A84C-AD56-27C5B9511759}" destId="{8022A675-9088-D44E-A1A0-B894C296901A}" srcOrd="0" destOrd="0" presId="urn:microsoft.com/office/officeart/2005/8/layout/vList3"/>
    <dgm:cxn modelId="{070B445C-54DA-4AA0-8200-2E88CEDF7D1D}" srcId="{D7DC755A-0F42-1E49-AD13-BCEAC7DA6B61}" destId="{36E72BFC-02D0-8F4A-A945-1BDAB19663A2}" srcOrd="4" destOrd="0" parTransId="{052E1A9C-C1E8-8A42-BCC4-A7B84F9BCE3D}" sibTransId="{47456E7A-8C6C-5646-B6F0-A5A6A83FFBF6}"/>
    <dgm:cxn modelId="{A150565C-EF93-4A2B-BE3F-62436AD68670}" srcId="{D7DC755A-0F42-1E49-AD13-BCEAC7DA6B61}" destId="{DEA73560-48DE-0541-BD30-A3C09B65952B}" srcOrd="3" destOrd="0" parTransId="{5149D18C-3B27-F849-813E-DBBD7A6E09BD}" sibTransId="{B2DF41DA-D567-3944-AADD-B4B943C5FAA5}"/>
    <dgm:cxn modelId="{4A6F9366-32CC-4902-BDD1-18A6255EB498}" srcId="{D7DC755A-0F42-1E49-AD13-BCEAC7DA6B61}" destId="{0DA6C63A-ADA7-5347-AE43-61A0F6F4418A}" srcOrd="5" destOrd="0" parTransId="{9773A914-DC13-2F44-90BB-816F84883CD5}" sibTransId="{BEBAC261-1B38-5741-ADEE-6368019DE60C}"/>
    <dgm:cxn modelId="{C740057A-0003-4CDE-B67B-AF8B1AE7CE6E}" type="presOf" srcId="{B2DF41DA-D567-3944-AADD-B4B943C5FAA5}" destId="{5DFCA4E4-65BE-B34A-B5A6-1D7B84CD926E}" srcOrd="0" destOrd="0" presId="urn:microsoft.com/office/officeart/2005/8/layout/vList3"/>
    <dgm:cxn modelId="{AAF6F59A-741A-49FB-8AD3-DADDD79B8C56}" type="presOf" srcId="{D7DC755A-0F42-1E49-AD13-BCEAC7DA6B61}" destId="{96C9B108-A80F-C94E-9D6B-634AE8A4FFFF}" srcOrd="0" destOrd="0" presId="urn:microsoft.com/office/officeart/2005/8/layout/vList3"/>
    <dgm:cxn modelId="{53C369B7-3BF2-4A37-AA07-3D1C0D07D91A}" type="presOf" srcId="{E86DBD6E-57F5-4647-B1D6-4F3C4567AEA2}" destId="{76ABC05A-ED71-3248-A2C6-1B9BCC198682}" srcOrd="0" destOrd="0" presId="urn:microsoft.com/office/officeart/2005/8/layout/vList3"/>
    <dgm:cxn modelId="{F43B4ED4-BF6E-44F7-83ED-28C79680463B}" srcId="{D7DC755A-0F42-1E49-AD13-BCEAC7DA6B61}" destId="{E86DBD6E-57F5-4647-B1D6-4F3C4567AEA2}" srcOrd="0" destOrd="0" parTransId="{77E45653-05F6-D040-975A-119B0DD0EF0F}" sibTransId="{3AF77CBE-B30B-FA4B-989A-37BA5D5C83DC}"/>
    <dgm:cxn modelId="{CD5AE8D6-CCF8-452D-9DF9-D22841441268}" type="presOf" srcId="{3AF77CBE-B30B-FA4B-989A-37BA5D5C83DC}" destId="{22356645-43A7-0E4C-A5F5-88AA88682F98}" srcOrd="0" destOrd="0" presId="urn:microsoft.com/office/officeart/2005/8/layout/vList3"/>
    <dgm:cxn modelId="{3EB32FDC-A034-40D4-8A76-438575F890FB}" type="presOf" srcId="{DEA73560-48DE-0541-BD30-A3C09B65952B}" destId="{5CC33EFE-7260-B948-9180-2A262A44D52C}" srcOrd="0" destOrd="0" presId="urn:microsoft.com/office/officeart/2005/8/layout/vList3"/>
    <dgm:cxn modelId="{06EBD5DF-273F-4E42-8855-5EB20B3CC1DC}" type="presOf" srcId="{47456E7A-8C6C-5646-B6F0-A5A6A83FFBF6}" destId="{3994D8BF-F18A-5148-AE2A-A1C187861B00}" srcOrd="0" destOrd="0" presId="urn:microsoft.com/office/officeart/2005/8/layout/vList3"/>
    <dgm:cxn modelId="{1F6420E0-613E-4F02-A2C5-7AA89B9EDF1F}" srcId="{D7DC755A-0F42-1E49-AD13-BCEAC7DA6B61}" destId="{9185C414-D5B3-6B4F-B709-32AF77692B32}" srcOrd="1" destOrd="0" parTransId="{05E12D1F-82A0-3642-8ECB-D77689B66DBF}" sibTransId="{50A095DF-6564-0F4E-957D-A1D52B62F307}"/>
    <dgm:cxn modelId="{43E3F0EE-5B44-4C66-9C2D-2FB3548EE484}" type="presOf" srcId="{2E53ED60-83D2-B149-B720-07E4998EE4BB}" destId="{F600FC07-19EE-DF4D-BAEE-2058455B0714}" srcOrd="0" destOrd="0" presId="urn:microsoft.com/office/officeart/2005/8/layout/vList3"/>
    <dgm:cxn modelId="{8D38C2A1-976D-41C5-B1A9-A77E05B73A78}" type="presParOf" srcId="{96C9B108-A80F-C94E-9D6B-634AE8A4FFFF}" destId="{42A1CF46-1A1E-5343-B920-7D0AD5FF42F3}" srcOrd="0" destOrd="0" presId="urn:microsoft.com/office/officeart/2005/8/layout/vList3"/>
    <dgm:cxn modelId="{0CE9054B-2901-4889-B94C-CEC96CBB482A}" type="presParOf" srcId="{42A1CF46-1A1E-5343-B920-7D0AD5FF42F3}" destId="{802BCA67-18F1-FF45-B9E8-7E6BEC3CE455}" srcOrd="0" destOrd="0" presId="urn:microsoft.com/office/officeart/2005/8/layout/vList3"/>
    <dgm:cxn modelId="{24A0239E-C2FE-4A7B-8444-660B85B6EE38}" type="presParOf" srcId="{42A1CF46-1A1E-5343-B920-7D0AD5FF42F3}" destId="{76ABC05A-ED71-3248-A2C6-1B9BCC198682}" srcOrd="1" destOrd="0" presId="urn:microsoft.com/office/officeart/2005/8/layout/vList3"/>
    <dgm:cxn modelId="{0BE64D4B-AE0B-4CEA-B4B6-67D58EDC2074}" type="presParOf" srcId="{96C9B108-A80F-C94E-9D6B-634AE8A4FFFF}" destId="{22356645-43A7-0E4C-A5F5-88AA88682F98}" srcOrd="1" destOrd="0" presId="urn:microsoft.com/office/officeart/2005/8/layout/vList3"/>
    <dgm:cxn modelId="{F9EADC66-CE66-4315-90CF-BAAA528A9F00}" type="presParOf" srcId="{96C9B108-A80F-C94E-9D6B-634AE8A4FFFF}" destId="{627C267F-8B7F-994E-9905-70022319E9A2}" srcOrd="2" destOrd="0" presId="urn:microsoft.com/office/officeart/2005/8/layout/vList3"/>
    <dgm:cxn modelId="{162FA4B0-6ED4-4A19-8689-305CBA11E8BF}" type="presParOf" srcId="{627C267F-8B7F-994E-9905-70022319E9A2}" destId="{0A089D28-B7B2-5F44-9EE6-5EFFC244074B}" srcOrd="0" destOrd="0" presId="urn:microsoft.com/office/officeart/2005/8/layout/vList3"/>
    <dgm:cxn modelId="{BB890878-0600-41AB-9E71-ECD0A5D02CDB}" type="presParOf" srcId="{627C267F-8B7F-994E-9905-70022319E9A2}" destId="{966AB552-9453-674F-9981-6F135F30A431}" srcOrd="1" destOrd="0" presId="urn:microsoft.com/office/officeart/2005/8/layout/vList3"/>
    <dgm:cxn modelId="{0EC95923-42BC-473E-A224-29A431A48989}" type="presParOf" srcId="{96C9B108-A80F-C94E-9D6B-634AE8A4FFFF}" destId="{33FDDAF7-99E1-F046-96F4-CDA84F703191}" srcOrd="3" destOrd="0" presId="urn:microsoft.com/office/officeart/2005/8/layout/vList3"/>
    <dgm:cxn modelId="{5F581399-9CDD-4D77-AFDC-34EAE9CDF9BA}" type="presParOf" srcId="{96C9B108-A80F-C94E-9D6B-634AE8A4FFFF}" destId="{E305A76C-D767-194D-ADE0-456991C38FA7}" srcOrd="4" destOrd="0" presId="urn:microsoft.com/office/officeart/2005/8/layout/vList3"/>
    <dgm:cxn modelId="{E04771E9-FED5-4539-817B-031B4CCC9449}" type="presParOf" srcId="{E305A76C-D767-194D-ADE0-456991C38FA7}" destId="{8EBD4C0A-E81E-0B45-8DEA-E0CD1DC649E1}" srcOrd="0" destOrd="0" presId="urn:microsoft.com/office/officeart/2005/8/layout/vList3"/>
    <dgm:cxn modelId="{1218D2FE-91FC-4C3B-A311-28BA4D0AFCE6}" type="presParOf" srcId="{E305A76C-D767-194D-ADE0-456991C38FA7}" destId="{8022A675-9088-D44E-A1A0-B894C296901A}" srcOrd="1" destOrd="0" presId="urn:microsoft.com/office/officeart/2005/8/layout/vList3"/>
    <dgm:cxn modelId="{C03252DB-6DB9-4699-ACF0-8B9CEA2B5084}" type="presParOf" srcId="{96C9B108-A80F-C94E-9D6B-634AE8A4FFFF}" destId="{F600FC07-19EE-DF4D-BAEE-2058455B0714}" srcOrd="5" destOrd="0" presId="urn:microsoft.com/office/officeart/2005/8/layout/vList3"/>
    <dgm:cxn modelId="{E55B6DDD-EB30-4E5C-84C3-2F2677DFA750}" type="presParOf" srcId="{96C9B108-A80F-C94E-9D6B-634AE8A4FFFF}" destId="{F32D8F37-AFC0-9B46-90D0-BF4056FB9877}" srcOrd="6" destOrd="0" presId="urn:microsoft.com/office/officeart/2005/8/layout/vList3"/>
    <dgm:cxn modelId="{05BF7DDF-A495-447A-8F6C-435B38F2FBCB}" type="presParOf" srcId="{F32D8F37-AFC0-9B46-90D0-BF4056FB9877}" destId="{7B6E4140-0830-F546-B7A5-05D76C2C4F89}" srcOrd="0" destOrd="0" presId="urn:microsoft.com/office/officeart/2005/8/layout/vList3"/>
    <dgm:cxn modelId="{5DA1B913-9F5B-4290-B6EF-5526F8B625FD}" type="presParOf" srcId="{F32D8F37-AFC0-9B46-90D0-BF4056FB9877}" destId="{5CC33EFE-7260-B948-9180-2A262A44D52C}" srcOrd="1" destOrd="0" presId="urn:microsoft.com/office/officeart/2005/8/layout/vList3"/>
    <dgm:cxn modelId="{4AD2FCC3-F09C-4097-8D38-6D1C0621ABCA}" type="presParOf" srcId="{96C9B108-A80F-C94E-9D6B-634AE8A4FFFF}" destId="{5DFCA4E4-65BE-B34A-B5A6-1D7B84CD926E}" srcOrd="7" destOrd="0" presId="urn:microsoft.com/office/officeart/2005/8/layout/vList3"/>
    <dgm:cxn modelId="{EF901F3C-116D-4BB2-964A-31701AB27ACF}" type="presParOf" srcId="{96C9B108-A80F-C94E-9D6B-634AE8A4FFFF}" destId="{27848863-9FD1-3042-BE6A-4B89DF088C9B}" srcOrd="8" destOrd="0" presId="urn:microsoft.com/office/officeart/2005/8/layout/vList3"/>
    <dgm:cxn modelId="{1E3C12AA-1EFD-4AEB-ADE9-4A8C86F53810}" type="presParOf" srcId="{27848863-9FD1-3042-BE6A-4B89DF088C9B}" destId="{E5572D8F-D8B9-034C-864D-F6A15C83DB39}" srcOrd="0" destOrd="0" presId="urn:microsoft.com/office/officeart/2005/8/layout/vList3"/>
    <dgm:cxn modelId="{4C3E34E5-DA38-4271-AB53-E60EF9615915}" type="presParOf" srcId="{27848863-9FD1-3042-BE6A-4B89DF088C9B}" destId="{4423ED6D-6D71-C84B-A489-47DAB2E89C9E}" srcOrd="1" destOrd="0" presId="urn:microsoft.com/office/officeart/2005/8/layout/vList3"/>
    <dgm:cxn modelId="{DAEA8626-E2CD-43D7-A55C-7A9407C06572}" type="presParOf" srcId="{96C9B108-A80F-C94E-9D6B-634AE8A4FFFF}" destId="{3994D8BF-F18A-5148-AE2A-A1C187861B00}" srcOrd="9" destOrd="0" presId="urn:microsoft.com/office/officeart/2005/8/layout/vList3"/>
    <dgm:cxn modelId="{1797BA8B-4F29-4975-A795-8D9D76009F15}" type="presParOf" srcId="{96C9B108-A80F-C94E-9D6B-634AE8A4FFFF}" destId="{E38F7B27-BD38-464F-B7A4-FB508A14B18C}" srcOrd="10" destOrd="0" presId="urn:microsoft.com/office/officeart/2005/8/layout/vList3"/>
    <dgm:cxn modelId="{8C5F9CE7-E435-4524-8B53-26B4B76BF7D9}" type="presParOf" srcId="{E38F7B27-BD38-464F-B7A4-FB508A14B18C}" destId="{2FBB6E5F-5C7C-9D49-9DBD-9B34CC7E6A78}" srcOrd="0" destOrd="0" presId="urn:microsoft.com/office/officeart/2005/8/layout/vList3"/>
    <dgm:cxn modelId="{43655836-8E1E-42C1-8D2C-2010AD46F9FA}" type="presParOf" srcId="{E38F7B27-BD38-464F-B7A4-FB508A14B18C}" destId="{5D71FF0A-9F58-FB48-A799-FD0C620A49B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BC05A-ED71-3248-A2C6-1B9BCC198682}">
      <dsp:nvSpPr>
        <dsp:cNvPr id="0" name=""/>
        <dsp:cNvSpPr/>
      </dsp:nvSpPr>
      <dsp:spPr>
        <a:xfrm rot="10800000">
          <a:off x="2539684" y="1669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当前有</a:t>
          </a:r>
          <a:r>
            <a:rPr lang="zh-CN" altLang="en-US" sz="1500" kern="1200" dirty="0">
              <a:latin typeface="SimSun" panose="02010600030101010101" pitchFamily="2" charset="-122"/>
              <a:ea typeface="SimSun" panose="02010600030101010101" pitchFamily="2" charset="-122"/>
            </a:rPr>
            <a:t>全球可持续发展目标综合联盟和四国委员会这</a:t>
          </a:r>
          <a:r>
            <a:rPr lang="zh-CN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两个对应</a:t>
          </a:r>
          <a:r>
            <a:rPr lang="zh-CN" sz="1500" b="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跨部门需求</a:t>
          </a:r>
          <a:r>
            <a:rPr lang="zh-CN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的联合资源，以发展一系列动态证据综合</a:t>
          </a:r>
          <a:r>
            <a:rPr lang="en-US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（</a:t>
          </a:r>
          <a:r>
            <a:rPr lang="en-CA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living evidence syntheses</a:t>
          </a:r>
          <a:r>
            <a:rPr lang="en-US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，</a:t>
          </a:r>
          <a:r>
            <a:rPr lang="en-CA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LES</a:t>
          </a:r>
          <a:r>
            <a:rPr lang="en-US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）</a:t>
          </a:r>
          <a:endParaRPr sz="1500" kern="1200" dirty="0">
            <a:solidFill>
              <a:srgbClr val="244776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2708687" y="1669"/>
        <a:ext cx="9242955" cy="676014"/>
      </dsp:txXfrm>
    </dsp:sp>
    <dsp:sp modelId="{802BCA67-18F1-FF45-B9E8-7E6BEC3CE455}">
      <dsp:nvSpPr>
        <dsp:cNvPr id="0" name=""/>
        <dsp:cNvSpPr/>
      </dsp:nvSpPr>
      <dsp:spPr>
        <a:xfrm>
          <a:off x="2201677" y="1669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AB552-9453-674F-9981-6F135F30A431}">
      <dsp:nvSpPr>
        <dsp:cNvPr id="0" name=""/>
        <dsp:cNvSpPr/>
      </dsp:nvSpPr>
      <dsp:spPr>
        <a:xfrm rot="10800000">
          <a:off x="2539684" y="853761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</a:rPr>
            <a:t>在</a:t>
          </a:r>
          <a:r>
            <a:rPr sz="1500" kern="1200" dirty="0" err="1"/>
            <a:t>Campbell</a:t>
          </a: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</a:rPr>
            <a:t>协作网和</a:t>
          </a:r>
          <a:r>
            <a:rPr sz="1500" kern="1200" dirty="0" err="1"/>
            <a:t>Alive</a:t>
          </a: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</a:rPr>
            <a:t>中</a:t>
          </a:r>
          <a:r>
            <a:rPr sz="1500" kern="1200" dirty="0" err="1"/>
            <a:t>，</a:t>
          </a: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</a:rPr>
            <a:t>出现了新兴的大规模</a:t>
          </a:r>
          <a:r>
            <a:rPr lang="en-CA" sz="1500" kern="1200" dirty="0">
              <a:latin typeface="Arial" panose="020B0704020202020204" pitchFamily="34" charset="0"/>
              <a:cs typeface="Arial" panose="020B0704020202020204" pitchFamily="34" charset="0"/>
            </a:rPr>
            <a:t>LES</a:t>
          </a:r>
          <a:r>
            <a:rPr sz="1500" b="1" kern="1200" dirty="0" err="1">
              <a:latin typeface="SimSun" panose="02010600030101010101" pitchFamily="2" charset="-122"/>
              <a:ea typeface="SimSun" panose="02010600030101010101" pitchFamily="2" charset="-122"/>
            </a:rPr>
            <a:t>跨部门供应商</a:t>
          </a:r>
          <a:endParaRPr sz="1500" b="1" kern="1200" dirty="0">
            <a:latin typeface="SimSun" panose="02010600030101010101" pitchFamily="2" charset="-122"/>
            <a:ea typeface="SimSun" panose="02010600030101010101" pitchFamily="2" charset="-122"/>
          </a:endParaRPr>
        </a:p>
      </dsp:txBody>
      <dsp:txXfrm rot="10800000">
        <a:off x="2708687" y="853761"/>
        <a:ext cx="9242955" cy="676014"/>
      </dsp:txXfrm>
    </dsp:sp>
    <dsp:sp modelId="{0A089D28-B7B2-5F44-9EE6-5EFFC244074B}">
      <dsp:nvSpPr>
        <dsp:cNvPr id="0" name=""/>
        <dsp:cNvSpPr/>
      </dsp:nvSpPr>
      <dsp:spPr>
        <a:xfrm>
          <a:off x="2201677" y="853761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2A675-9088-D44E-A1A0-B894C296901A}">
      <dsp:nvSpPr>
        <dsp:cNvPr id="0" name=""/>
        <dsp:cNvSpPr/>
      </dsp:nvSpPr>
      <dsp:spPr>
        <a:xfrm rot="10800000">
          <a:off x="2539684" y="1705853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利用</a:t>
          </a:r>
          <a:r>
            <a:rPr sz="1500" b="1" kern="1200" dirty="0" err="1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技术</a:t>
          </a: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改进全球证据（最全面和最新；提供针对特定群体或背景、干预措施、方法或</a:t>
          </a:r>
          <a:r>
            <a:rPr lang="en-US" sz="1500" kern="1200" dirty="0" err="1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“</a:t>
          </a: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最</a:t>
          </a:r>
          <a:r>
            <a:rPr lang="en-CA" sz="1500" kern="1200" dirty="0" err="1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划算</a:t>
          </a: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措施</a:t>
          </a:r>
          <a:r>
            <a:rPr lang="en-US" sz="1500" kern="1200" dirty="0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”</a:t>
          </a:r>
          <a:r>
            <a:rPr sz="1500" kern="1200" dirty="0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）的方式上处于优势地位，对</a:t>
          </a:r>
          <a:r>
            <a:rPr lang="en-US" sz="1500" b="1" kern="1200" dirty="0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“</a:t>
          </a:r>
          <a:r>
            <a:rPr sz="1500" b="1" kern="1200" dirty="0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证据需求”方</a:t>
          </a:r>
          <a:r>
            <a:rPr sz="1500" kern="1200" dirty="0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用户更具说服力</a:t>
          </a:r>
        </a:p>
      </dsp:txBody>
      <dsp:txXfrm rot="10800000">
        <a:off x="2708687" y="1705853"/>
        <a:ext cx="9242955" cy="676014"/>
      </dsp:txXfrm>
    </dsp:sp>
    <dsp:sp modelId="{8EBD4C0A-E81E-0B45-8DEA-E0CD1DC649E1}">
      <dsp:nvSpPr>
        <dsp:cNvPr id="0" name=""/>
        <dsp:cNvSpPr/>
      </dsp:nvSpPr>
      <dsp:spPr>
        <a:xfrm>
          <a:off x="2201677" y="1705853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33EFE-7260-B948-9180-2A262A44D52C}">
      <dsp:nvSpPr>
        <dsp:cNvPr id="0" name=""/>
        <dsp:cNvSpPr/>
      </dsp:nvSpPr>
      <dsp:spPr>
        <a:xfrm rot="10800000">
          <a:off x="2539684" y="2557945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</a:rPr>
            <a:t>利用</a:t>
          </a:r>
          <a:r>
            <a:rPr sz="1500" b="1" kern="1200" dirty="0" err="1">
              <a:latin typeface="SimSun" panose="02010600030101010101" pitchFamily="2" charset="-122"/>
              <a:ea typeface="SimSun" panose="02010600030101010101" pitchFamily="2" charset="-122"/>
            </a:rPr>
            <a:t>技术</a:t>
          </a: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</a:rPr>
            <a:t>提高效率和公平性，减少</a:t>
          </a:r>
          <a:r>
            <a:rPr sz="1500" b="1" kern="1200" dirty="0" err="1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“证据供给”方</a:t>
          </a: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</a:rPr>
            <a:t>的研究浪费方面处于优势地位</a:t>
          </a:r>
          <a:endParaRPr sz="1500" kern="1200" dirty="0">
            <a:latin typeface="SimSun" panose="02010600030101010101" pitchFamily="2" charset="-122"/>
            <a:ea typeface="SimSun" panose="02010600030101010101" pitchFamily="2" charset="-122"/>
          </a:endParaRPr>
        </a:p>
      </dsp:txBody>
      <dsp:txXfrm rot="10800000">
        <a:off x="2708687" y="2557945"/>
        <a:ext cx="9242955" cy="676014"/>
      </dsp:txXfrm>
    </dsp:sp>
    <dsp:sp modelId="{7B6E4140-0830-F546-B7A5-05D76C2C4F89}">
      <dsp:nvSpPr>
        <dsp:cNvPr id="0" name=""/>
        <dsp:cNvSpPr/>
      </dsp:nvSpPr>
      <dsp:spPr>
        <a:xfrm>
          <a:off x="2201677" y="2557945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3ED6D-6D71-C84B-A489-47DAB2E89C9E}">
      <dsp:nvSpPr>
        <dsp:cNvPr id="0" name=""/>
        <dsp:cNvSpPr/>
      </dsp:nvSpPr>
      <dsp:spPr>
        <a:xfrm rot="10800000">
          <a:off x="2539684" y="3410037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</a:rPr>
            <a:t>确定了私人和公共资助机构中潜在的</a:t>
          </a:r>
          <a:r>
            <a:rPr lang="en-US" sz="1500" b="1" kern="1200" dirty="0" err="1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“</a:t>
          </a:r>
          <a:r>
            <a:rPr sz="1500" b="1" kern="1200" dirty="0" err="1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先行者</a:t>
          </a:r>
          <a:r>
            <a:rPr lang="en-US" sz="1500" b="1" kern="1200" dirty="0" err="1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”</a:t>
          </a:r>
          <a:r>
            <a:rPr sz="1500" b="1" kern="1200" dirty="0" err="1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和引领者</a:t>
          </a:r>
          <a:r>
            <a:rPr sz="1500" kern="1200" dirty="0">
              <a:latin typeface="SimSun" panose="02010600030101010101" pitchFamily="2" charset="-122"/>
              <a:ea typeface="SimSun" panose="02010600030101010101" pitchFamily="2" charset="-122"/>
            </a:rPr>
            <a:t> </a:t>
          </a:r>
        </a:p>
      </dsp:txBody>
      <dsp:txXfrm rot="10800000">
        <a:off x="2708687" y="3410037"/>
        <a:ext cx="9242955" cy="676014"/>
      </dsp:txXfrm>
    </dsp:sp>
    <dsp:sp modelId="{E5572D8F-D8B9-034C-864D-F6A15C83DB39}">
      <dsp:nvSpPr>
        <dsp:cNvPr id="0" name=""/>
        <dsp:cNvSpPr/>
      </dsp:nvSpPr>
      <dsp:spPr>
        <a:xfrm>
          <a:off x="2201677" y="3410037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1FF0A-9F58-FB48-A799-FD0C620A49B8}">
      <dsp:nvSpPr>
        <dsp:cNvPr id="0" name=""/>
        <dsp:cNvSpPr/>
      </dsp:nvSpPr>
      <dsp:spPr>
        <a:xfrm rot="10800000">
          <a:off x="2525731" y="4252563"/>
          <a:ext cx="953760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500" kern="1200" dirty="0">
              <a:latin typeface="SimSun" panose="02010600030101010101" pitchFamily="2" charset="-122"/>
              <a:ea typeface="SimSun" panose="02010600030101010101" pitchFamily="2" charset="-122"/>
            </a:rPr>
            <a:t>开始看到为应对社会挑战而</a:t>
          </a:r>
          <a:r>
            <a:rPr sz="1500" b="1" kern="1200" dirty="0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关注证据使用的倡议</a:t>
          </a:r>
          <a:r>
            <a:rPr lang="en-US" sz="1500" b="1" kern="1200" dirty="0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“</a:t>
          </a:r>
          <a:r>
            <a:rPr sz="1500" b="1" kern="1200" dirty="0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途径</a:t>
          </a:r>
          <a:r>
            <a:rPr lang="en-US" sz="1500" b="1" kern="1200" dirty="0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”</a:t>
          </a:r>
          <a:r>
            <a:rPr sz="1500" kern="1200" dirty="0">
              <a:latin typeface="SimSun" panose="02010600030101010101" pitchFamily="2" charset="-122"/>
              <a:ea typeface="SimSun" panose="02010600030101010101" pitchFamily="2" charset="-122"/>
            </a:rPr>
            <a:t>（</a:t>
          </a: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</a:rPr>
            <a:t>如“国际法语科学咨询协作网</a:t>
          </a:r>
          <a:r>
            <a:rPr sz="1500" kern="1200" dirty="0" err="1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RFICS</a:t>
          </a:r>
          <a:r>
            <a:rPr lang="zh-CN" altLang="en-US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”</a:t>
          </a:r>
          <a:r>
            <a:rPr sz="1500" kern="1200" dirty="0">
              <a:latin typeface="SimSun" panose="02010600030101010101" pitchFamily="2" charset="-122"/>
              <a:ea typeface="SimSun" panose="02010600030101010101" pitchFamily="2" charset="-122"/>
            </a:rPr>
            <a:t>；</a:t>
          </a: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</a:rPr>
            <a:t>通过全球可持续发展目标综合联盟的联合国独立评估办公室</a:t>
          </a:r>
          <a:r>
            <a:rPr sz="1500" kern="1200" dirty="0">
              <a:latin typeface="SimSun" panose="02010600030101010101" pitchFamily="2" charset="-122"/>
              <a:ea typeface="SimSun" panose="02010600030101010101" pitchFamily="2" charset="-122"/>
            </a:rPr>
            <a:t>） </a:t>
          </a:r>
        </a:p>
      </dsp:txBody>
      <dsp:txXfrm rot="10800000">
        <a:off x="2694734" y="4252563"/>
        <a:ext cx="9368605" cy="676014"/>
      </dsp:txXfrm>
    </dsp:sp>
    <dsp:sp modelId="{2FBB6E5F-5C7C-9D49-9DBD-9B34CC7E6A78}">
      <dsp:nvSpPr>
        <dsp:cNvPr id="0" name=""/>
        <dsp:cNvSpPr/>
      </dsp:nvSpPr>
      <dsp:spPr>
        <a:xfrm>
          <a:off x="2170265" y="4262129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4/18/24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4/18/24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/>
          <p:cNvSpPr txBox="1"/>
          <p:nvPr/>
        </p:nvSpPr>
        <p:spPr>
          <a:xfrm>
            <a:off x="267858" y="97077"/>
            <a:ext cx="11613366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rgbClr val="254776"/>
                </a:solidFill>
                <a:latin typeface="Arial" panose="020B0704020202020204" pitchFamily="34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en-US" dirty="0" err="1"/>
              <a:t>实施重点二积聚力量的标志</a:t>
            </a:r>
            <a:r>
              <a:rPr lang="zh-CN" altLang="en-US" dirty="0"/>
              <a:t>：改善</a:t>
            </a:r>
            <a:r>
              <a:rPr lang="en-US" dirty="0" err="1"/>
              <a:t>和利用全球证据架构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t>1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42182542"/>
              </p:ext>
            </p:extLst>
          </p:nvPr>
        </p:nvGraphicFramePr>
        <p:xfrm>
          <a:off x="-1002120" y="1282045"/>
          <a:ext cx="14153321" cy="4939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val 11"/>
          <p:cNvSpPr/>
          <p:nvPr/>
        </p:nvSpPr>
        <p:spPr>
          <a:xfrm>
            <a:off x="1169938" y="1282045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2a</a:t>
            </a:r>
          </a:p>
        </p:txBody>
      </p:sp>
      <p:sp>
        <p:nvSpPr>
          <p:cNvPr id="13" name="Oval 12"/>
          <p:cNvSpPr/>
          <p:nvPr/>
        </p:nvSpPr>
        <p:spPr>
          <a:xfrm>
            <a:off x="1193642" y="2137641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2b</a:t>
            </a:r>
          </a:p>
        </p:txBody>
      </p:sp>
      <p:sp>
        <p:nvSpPr>
          <p:cNvPr id="14" name="Oval 13"/>
          <p:cNvSpPr/>
          <p:nvPr/>
        </p:nvSpPr>
        <p:spPr>
          <a:xfrm>
            <a:off x="1193642" y="2972720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2c</a:t>
            </a:r>
          </a:p>
        </p:txBody>
      </p:sp>
      <p:sp>
        <p:nvSpPr>
          <p:cNvPr id="15" name="Oval 14"/>
          <p:cNvSpPr/>
          <p:nvPr/>
        </p:nvSpPr>
        <p:spPr>
          <a:xfrm>
            <a:off x="1193642" y="3814063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2d</a:t>
            </a:r>
          </a:p>
        </p:txBody>
      </p:sp>
      <p:sp>
        <p:nvSpPr>
          <p:cNvPr id="16" name="Oval 15"/>
          <p:cNvSpPr/>
          <p:nvPr/>
        </p:nvSpPr>
        <p:spPr>
          <a:xfrm>
            <a:off x="1193642" y="4674335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2e</a:t>
            </a:r>
          </a:p>
        </p:txBody>
      </p:sp>
      <p:sp>
        <p:nvSpPr>
          <p:cNvPr id="17" name="Oval 16"/>
          <p:cNvSpPr/>
          <p:nvPr/>
        </p:nvSpPr>
        <p:spPr>
          <a:xfrm>
            <a:off x="1169938" y="5518992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549339DF-DDF5-4E8F-BFDB-9F2524ECA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408fcbc-2e10-4461-bee0-724c01b46ae9"/>
    <ds:schemaRef ds:uri="http://www.w3.org/XML/1998/namespace"/>
    <ds:schemaRef ds:uri="599eec1d-e27c-4128-92a4-19001b8afe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31408</TotalTime>
  <Words>125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SimSun</vt:lpstr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342</cp:revision>
  <cp:lastPrinted>2023-05-24T15:22:34Z</cp:lastPrinted>
  <dcterms:created xsi:type="dcterms:W3CDTF">2017-04-21T15:41:45Z</dcterms:created>
  <dcterms:modified xsi:type="dcterms:W3CDTF">2024-04-18T12:50:44Z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