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5034" autoAdjust="0"/>
  </p:normalViewPr>
  <p:slideViewPr>
    <p:cSldViewPr snapToGrid="0" snapToObjects="1">
      <p:cViewPr varScale="1">
        <p:scale>
          <a:sx n="121" d="100"/>
          <a:sy n="121" d="100"/>
        </p:scale>
        <p:origin x="140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kern="0" dirty="0">
                <a:solidFill>
                  <a:srgbClr val="23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推动使用证据应对社会挑战的根本性变革所需的力量正在积聚</a:t>
            </a:r>
            <a:r>
              <a:rPr lang="en-CA" kern="0" dirty="0">
                <a:solidFill>
                  <a:srgbClr val="23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52094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490422" y="2172501"/>
            <a:ext cx="6231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规范和加强国家证据支持体系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490422" y="3232303"/>
            <a:ext cx="6231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n-US" sz="1600" dirty="0" err="1">
                <a:solidFill>
                  <a:srgbClr val="254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改善和利用全球证据架构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558401" y="4325380"/>
            <a:ext cx="4716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n-US" sz="1600" dirty="0" err="1">
                <a:solidFill>
                  <a:srgbClr val="254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让证据成为日常生活的中心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600" kern="0" dirty="0" err="1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全球证据委员会报告</a:t>
            </a:r>
            <a:endParaRPr lang="en-CA" sz="8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589636" y="1481606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6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2023更新版</a:t>
            </a:r>
            <a:endParaRPr lang="en-CA" sz="9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820954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6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2024更新版</a:t>
            </a:r>
            <a:endParaRPr lang="en-CA" sz="9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4747852" y="1468560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55934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0408fcbc-2e10-4461-bee0-724c01b46ae9"/>
    <ds:schemaRef ds:uri="599eec1d-e27c-4128-92a4-19001b8afe1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30760</TotalTime>
  <Words>37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Wingdings</vt:lpstr>
      <vt:lpstr>RISE</vt:lpstr>
      <vt:lpstr>ESN-CA</vt:lpstr>
      <vt:lpstr>GCESC</vt:lpstr>
      <vt:lpstr>推动使用证据应对社会挑战的根本性变革所需的力量正在积聚 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274</cp:revision>
  <cp:lastPrinted>2023-05-24T15:22:34Z</cp:lastPrinted>
  <dcterms:created xsi:type="dcterms:W3CDTF">2017-04-21T15:41:45Z</dcterms:created>
  <dcterms:modified xsi:type="dcterms:W3CDTF">2024-04-18T13:06:53Z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