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00"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7" autoAdjust="0"/>
    <p:restoredTop sz="94694" autoAdjust="0"/>
  </p:normalViewPr>
  <p:slideViewPr>
    <p:cSldViewPr snapToGrid="0" snapToObjects="1">
      <p:cViewPr varScale="1">
        <p:scale>
          <a:sx n="121" d="100"/>
          <a:sy n="121" d="100"/>
        </p:scale>
        <p:origin x="848" y="176"/>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4/23/24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8996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3C2C0-3406-CF4F-7543-B2F83D9C5BB6}"/>
              </a:ext>
            </a:extLst>
          </p:cNvPr>
          <p:cNvSpPr txBox="1"/>
          <p:nvPr/>
        </p:nvSpPr>
        <p:spPr>
          <a:xfrm>
            <a:off x="54779" y="1333731"/>
            <a:ext cx="12137221" cy="4601260"/>
          </a:xfrm>
          <a:prstGeom prst="rect">
            <a:avLst/>
          </a:prstGeom>
          <a:noFill/>
        </p:spPr>
        <p:txBody>
          <a:bodyPr wrap="square">
            <a:spAutoFit/>
          </a:bodyPr>
          <a:lstStyle/>
          <a:p>
            <a:pPr marL="447675" lvl="0" indent="-271463" algn="r" rtl="1">
              <a:spcAft>
                <a:spcPts val="300"/>
              </a:spcAft>
              <a:buFont typeface="Arial" panose="020B0604020202020204" pitchFamily="34" charset="0"/>
              <a:buChar char="•"/>
              <a:tabLst>
                <a:tab pos="447675" algn="l"/>
              </a:tabLst>
              <a:defRPr/>
            </a:pPr>
            <a:r>
              <a:rPr lang="ar-LB" sz="1700" dirty="0">
                <a:solidFill>
                  <a:srgbClr val="254776"/>
                </a:solidFill>
                <a:latin typeface="Arial" panose="020B0604020202020204" pitchFamily="34" charset="0"/>
              </a:rPr>
              <a:t>سيوفر حدثان فرصة للتعامل مع جانب الطلب على الأدلة ومع وسطاء الأدلة الأساسيين</a:t>
            </a:r>
          </a:p>
          <a:p>
            <a:pPr marL="461962" lvl="0" indent="-285750" algn="r" rtl="1">
              <a:spcAft>
                <a:spcPts val="300"/>
              </a:spcAft>
              <a:buFont typeface="Courier New" panose="02070309020205020404" pitchFamily="49" charset="0"/>
              <a:buChar char="o"/>
              <a:tabLst>
                <a:tab pos="447675" algn="l"/>
              </a:tabLst>
              <a:defRPr/>
            </a:pPr>
            <a:r>
              <a:rPr lang="ar-LB" sz="1700" dirty="0">
                <a:solidFill>
                  <a:srgbClr val="254776"/>
                </a:solidFill>
                <a:latin typeface="Arial" panose="020B0604020202020204" pitchFamily="34" charset="0"/>
              </a:rPr>
              <a:t> قمة المستقبل، نيويورك (23-24 سبتمبر 2024)</a:t>
            </a:r>
          </a:p>
          <a:p>
            <a:pPr marL="461962" lvl="0" indent="-285750" algn="r" rtl="1">
              <a:spcAft>
                <a:spcPts val="300"/>
              </a:spcAft>
              <a:buFont typeface="Courier New" panose="02070309020205020404" pitchFamily="49" charset="0"/>
              <a:buChar char="o"/>
              <a:tabLst>
                <a:tab pos="447675" algn="l"/>
              </a:tabLst>
              <a:defRPr/>
            </a:pPr>
            <a:r>
              <a:rPr lang="ar-LB" sz="1700" dirty="0">
                <a:solidFill>
                  <a:srgbClr val="254776"/>
                </a:solidFill>
                <a:latin typeface="Arial" panose="020B0604020202020204" pitchFamily="34" charset="0"/>
              </a:rPr>
              <a:t> الشبكة الدولية للمشورة العلمية الحكومية، كيغالي (1-2 مايو 2024)</a:t>
            </a:r>
          </a:p>
          <a:p>
            <a:pPr marL="447675" lvl="0" indent="-271463" algn="r" rtl="1">
              <a:spcAft>
                <a:spcPts val="300"/>
              </a:spcAft>
              <a:buFont typeface="Arial" panose="020B0604020202020204" pitchFamily="34" charset="0"/>
              <a:buChar char="•"/>
              <a:tabLst>
                <a:tab pos="447675" algn="l"/>
              </a:tabLst>
              <a:defRPr/>
            </a:pPr>
            <a:r>
              <a:rPr lang="ar-LB" sz="1700" dirty="0">
                <a:solidFill>
                  <a:srgbClr val="254776"/>
                </a:solidFill>
                <a:latin typeface="Arial" panose="020B0604020202020204" pitchFamily="34" charset="0"/>
              </a:rPr>
              <a:t>ستوفر ثلاثة لقاءات فرصة لبناء الجسور على جانب العرض بالأدلة</a:t>
            </a:r>
          </a:p>
          <a:p>
            <a:pPr marL="461962" lvl="0" indent="-285750" algn="r" rtl="1">
              <a:spcAft>
                <a:spcPts val="300"/>
              </a:spcAft>
              <a:buFont typeface="Courier New" panose="02070309020205020404" pitchFamily="49" charset="0"/>
              <a:buChar char="o"/>
              <a:tabLst>
                <a:tab pos="447675" algn="l"/>
              </a:tabLst>
              <a:defRPr/>
            </a:pPr>
            <a:r>
              <a:rPr lang="ar-LB" sz="1700" dirty="0">
                <a:solidFill>
                  <a:srgbClr val="254776"/>
                </a:solidFill>
                <a:latin typeface="Arial" panose="020B0604020202020204" pitchFamily="34" charset="0"/>
              </a:rPr>
              <a:t>قمة "معاً نرتقي بحلول المناخ"، برلين (9-12 يونيو/حزيران 2024)</a:t>
            </a:r>
          </a:p>
          <a:p>
            <a:pPr marL="461962" lvl="0" indent="-285750" algn="r" rtl="1">
              <a:spcAft>
                <a:spcPts val="300"/>
              </a:spcAft>
              <a:buFont typeface="Courier New" panose="02070309020205020404" pitchFamily="49" charset="0"/>
              <a:buChar char="o"/>
              <a:tabLst>
                <a:tab pos="447675" algn="l"/>
              </a:tabLst>
              <a:defRPr/>
            </a:pPr>
            <a:r>
              <a:rPr lang="ar-LB" sz="1700" dirty="0">
                <a:solidFill>
                  <a:srgbClr val="254776"/>
                </a:solidFill>
                <a:latin typeface="Arial" panose="020B0604020202020204" pitchFamily="34" charset="0"/>
              </a:rPr>
              <a:t>قمة الأدلة العالمية، براغ (10-13 سبتمبر 2024)</a:t>
            </a:r>
          </a:p>
          <a:p>
            <a:pPr marL="461962" lvl="0" indent="-285750" algn="r" rtl="1">
              <a:spcAft>
                <a:spcPts val="300"/>
              </a:spcAft>
              <a:buFont typeface="Courier New" panose="02070309020205020404" pitchFamily="49" charset="0"/>
              <a:buChar char="o"/>
              <a:tabLst>
                <a:tab pos="447675" algn="l"/>
              </a:tabLst>
              <a:defRPr/>
            </a:pPr>
            <a:r>
              <a:rPr lang="ar-LB" sz="1700" dirty="0">
                <a:solidFill>
                  <a:srgbClr val="254776"/>
                </a:solidFill>
                <a:latin typeface="Arial" panose="020B0604020202020204" pitchFamily="34" charset="0"/>
              </a:rPr>
              <a:t>المؤتمر الوطني لقدرات التقييم، الموقع سيتم تحديده لاحقًا (28 أكتوبر - 1 نوفمبر 2024)</a:t>
            </a: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447675" lvl="1">
              <a:spcAft>
                <a:spcPts val="300"/>
              </a:spcAft>
              <a:buSzPct val="65000"/>
              <a:tabLst>
                <a:tab pos="447675" algn="l"/>
              </a:tabLst>
              <a:defRPr/>
            </a:pPr>
            <a:br>
              <a:rPr lang="en-US" sz="1600" dirty="0">
                <a:solidFill>
                  <a:srgbClr val="254776"/>
                </a:solidFill>
                <a:latin typeface="Arial" panose="020B0604020202020204" pitchFamily="34" charset="0"/>
                <a:cs typeface="Arial" panose="020B0604020202020204" pitchFamily="34" charset="0"/>
              </a:rPr>
            </a:br>
            <a:endParaRPr kumimoji="0" lang="en-US" sz="105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lvl="0" indent="-271463" algn="r" rtl="1">
              <a:spcAft>
                <a:spcPts val="300"/>
              </a:spcAft>
              <a:buFont typeface="Arial" panose="020B0604020202020204" pitchFamily="34" charset="0"/>
              <a:buChar char="•"/>
              <a:tabLst>
                <a:tab pos="447675" algn="l"/>
              </a:tabLst>
              <a:defRPr/>
            </a:pPr>
            <a:endParaRPr lang="ar-LB" sz="1700" dirty="0">
              <a:solidFill>
                <a:srgbClr val="254776"/>
              </a:solidFill>
              <a:latin typeface="Arial" panose="020B0604020202020204" pitchFamily="34" charset="0"/>
            </a:endParaRPr>
          </a:p>
          <a:p>
            <a:pPr marL="447675" lvl="0" indent="-271463" algn="r" rtl="1">
              <a:spcAft>
                <a:spcPts val="300"/>
              </a:spcAft>
              <a:buFont typeface="Arial" panose="020B0604020202020204" pitchFamily="34" charset="0"/>
              <a:buChar char="•"/>
              <a:tabLst>
                <a:tab pos="447675" algn="l"/>
              </a:tabLst>
              <a:defRPr/>
            </a:pPr>
            <a:r>
              <a:rPr lang="ar-LB" sz="1700" dirty="0">
                <a:solidFill>
                  <a:srgbClr val="254776"/>
                </a:solidFill>
                <a:latin typeface="Arial" panose="020B0604020202020204" pitchFamily="34" charset="0"/>
              </a:rPr>
              <a:t>نحن ندرك أيضًا أن المحادثات الاستكشافية جارية من أجل عقد اجتماع مميز حول توليف الأدلة الحية (بما في ذلك إنتاجها وإيصالها واستخدامها) واجتماع آخر حول تمويل مجموعة متطورة من توليفات الأدلة الحية</a:t>
            </a: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p:txBody>
      </p:sp>
      <p:sp>
        <p:nvSpPr>
          <p:cNvPr id="2" name="Title 14">
            <a:extLst>
              <a:ext uri="{FF2B5EF4-FFF2-40B4-BE49-F238E27FC236}">
                <a16:creationId xmlns:a16="http://schemas.microsoft.com/office/drawing/2014/main" id="{84EECF26-E903-39C5-DC35-C5602C649EA3}"/>
              </a:ext>
            </a:extLst>
          </p:cNvPr>
          <p:cNvSpPr txBox="1">
            <a:spLocks/>
          </p:cNvSpPr>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r" defTabSz="914400" hangingPunct="0">
              <a:spcBef>
                <a:spcPts val="0"/>
              </a:spcBef>
              <a:defRPr/>
            </a:pPr>
            <a:r>
              <a:rPr lang="ar-LB" kern="0" dirty="0">
                <a:latin typeface="Arial"/>
                <a:cs typeface="Arial" panose="020B0604020202020204" pitchFamily="34" charset="0"/>
                <a:sym typeface="Arial"/>
              </a:rPr>
              <a:t>المساهمة في الإنجازات</a:t>
            </a:r>
            <a:endParaRPr lang="en-CA"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4B8F62-458C-53D9-04B8-60526857A0AC}"/>
              </a:ext>
            </a:extLst>
          </p:cNvPr>
          <p:cNvSpPr>
            <a:spLocks noGrp="1"/>
          </p:cNvSpPr>
          <p:nvPr>
            <p:ph type="sldNum" sz="quarter" idx="4"/>
          </p:nvPr>
        </p:nvSpPr>
        <p:spPr/>
        <p:txBody>
          <a:bodyPr/>
          <a:lstStyle/>
          <a:p>
            <a:fld id="{E2CB33EA-91D6-F140-A440-0A130B2A34DE}" type="slidenum">
              <a:rPr lang="en-US" smtClean="0"/>
              <a:pPr/>
              <a:t>1</a:t>
            </a:fld>
            <a:endParaRPr lang="en-US" dirty="0"/>
          </a:p>
        </p:txBody>
      </p:sp>
      <p:grpSp>
        <p:nvGrpSpPr>
          <p:cNvPr id="28" name="Group 27">
            <a:extLst>
              <a:ext uri="{FF2B5EF4-FFF2-40B4-BE49-F238E27FC236}">
                <a16:creationId xmlns:a16="http://schemas.microsoft.com/office/drawing/2014/main" id="{2B022077-B66B-CB72-F56C-B32D7B3BA3EE}"/>
              </a:ext>
            </a:extLst>
          </p:cNvPr>
          <p:cNvGrpSpPr/>
          <p:nvPr/>
        </p:nvGrpSpPr>
        <p:grpSpPr>
          <a:xfrm>
            <a:off x="402142" y="3615216"/>
            <a:ext cx="10117607" cy="1604578"/>
            <a:chOff x="387860" y="3096462"/>
            <a:chExt cx="11284395" cy="1789622"/>
          </a:xfrm>
        </p:grpSpPr>
        <p:pic>
          <p:nvPicPr>
            <p:cNvPr id="4" name="Picture 3" descr="A logo with arrows and text&#10;&#10;Description automatically generated">
              <a:extLst>
                <a:ext uri="{FF2B5EF4-FFF2-40B4-BE49-F238E27FC236}">
                  <a16:creationId xmlns:a16="http://schemas.microsoft.com/office/drawing/2014/main" id="{5B71DE56-2A12-67E7-E1E6-0C26F360262A}"/>
                </a:ext>
              </a:extLst>
            </p:cNvPr>
            <p:cNvPicPr>
              <a:picLocks noChangeAspect="1"/>
            </p:cNvPicPr>
            <p:nvPr/>
          </p:nvPicPr>
          <p:blipFill>
            <a:blip r:embed="rId3"/>
            <a:stretch>
              <a:fillRect/>
            </a:stretch>
          </p:blipFill>
          <p:spPr>
            <a:xfrm>
              <a:off x="6948865" y="4025684"/>
              <a:ext cx="1943215" cy="860400"/>
            </a:xfrm>
            <a:prstGeom prst="rect">
              <a:avLst/>
            </a:prstGeom>
          </p:spPr>
        </p:pic>
        <p:pic>
          <p:nvPicPr>
            <p:cNvPr id="5" name="Picture 4" descr="A logo for government science academy&#10;&#10;Description automatically generated">
              <a:extLst>
                <a:ext uri="{FF2B5EF4-FFF2-40B4-BE49-F238E27FC236}">
                  <a16:creationId xmlns:a16="http://schemas.microsoft.com/office/drawing/2014/main" id="{0E8CE8D3-EB46-6DAE-4B09-B95B12CE1E45}"/>
                </a:ext>
              </a:extLst>
            </p:cNvPr>
            <p:cNvPicPr>
              <a:picLocks noChangeAspect="1"/>
            </p:cNvPicPr>
            <p:nvPr/>
          </p:nvPicPr>
          <p:blipFill rotWithShape="1">
            <a:blip r:embed="rId4"/>
            <a:srcRect t="18186" b="10605"/>
            <a:stretch/>
          </p:blipFill>
          <p:spPr>
            <a:xfrm>
              <a:off x="387860" y="4134290"/>
              <a:ext cx="2007220" cy="643188"/>
            </a:xfrm>
            <a:prstGeom prst="rect">
              <a:avLst/>
            </a:prstGeom>
          </p:spPr>
        </p:pic>
        <p:pic>
          <p:nvPicPr>
            <p:cNvPr id="6" name="Graphic 5">
              <a:extLst>
                <a:ext uri="{FF2B5EF4-FFF2-40B4-BE49-F238E27FC236}">
                  <a16:creationId xmlns:a16="http://schemas.microsoft.com/office/drawing/2014/main" id="{AF330DC6-92CA-4F24-96F4-DD0FEC39A23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0673"/>
            <a:stretch/>
          </p:blipFill>
          <p:spPr>
            <a:xfrm>
              <a:off x="2612637" y="4134290"/>
              <a:ext cx="1975710" cy="643188"/>
            </a:xfrm>
            <a:prstGeom prst="rect">
              <a:avLst/>
            </a:prstGeom>
          </p:spPr>
        </p:pic>
        <p:pic>
          <p:nvPicPr>
            <p:cNvPr id="7" name="Graphic 6">
              <a:extLst>
                <a:ext uri="{FF2B5EF4-FFF2-40B4-BE49-F238E27FC236}">
                  <a16:creationId xmlns:a16="http://schemas.microsoft.com/office/drawing/2014/main" id="{2B8195B8-6958-13A0-93ED-37216ECB27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88148" y="4025684"/>
              <a:ext cx="1278650" cy="860400"/>
            </a:xfrm>
            <a:prstGeom prst="rect">
              <a:avLst/>
            </a:prstGeom>
          </p:spPr>
        </p:pic>
        <p:pic>
          <p:nvPicPr>
            <p:cNvPr id="8" name="Picture 7" descr="A logo for an office&#10;&#10;Description automatically generated">
              <a:extLst>
                <a:ext uri="{FF2B5EF4-FFF2-40B4-BE49-F238E27FC236}">
                  <a16:creationId xmlns:a16="http://schemas.microsoft.com/office/drawing/2014/main" id="{3219FA24-AF14-C0DC-3D7B-2DCF4ECBB978}"/>
                </a:ext>
              </a:extLst>
            </p:cNvPr>
            <p:cNvPicPr>
              <a:picLocks noChangeAspect="1"/>
            </p:cNvPicPr>
            <p:nvPr/>
          </p:nvPicPr>
          <p:blipFill>
            <a:blip r:embed="rId9"/>
            <a:stretch>
              <a:fillRect/>
            </a:stretch>
          </p:blipFill>
          <p:spPr>
            <a:xfrm>
              <a:off x="9202222" y="4122120"/>
              <a:ext cx="1745311" cy="667529"/>
            </a:xfrm>
            <a:prstGeom prst="rect">
              <a:avLst/>
            </a:prstGeom>
          </p:spPr>
        </p:pic>
        <p:sp>
          <p:nvSpPr>
            <p:cNvPr id="9" name="TextBox 8">
              <a:extLst>
                <a:ext uri="{FF2B5EF4-FFF2-40B4-BE49-F238E27FC236}">
                  <a16:creationId xmlns:a16="http://schemas.microsoft.com/office/drawing/2014/main" id="{F5C9A42B-5FBA-D52E-8449-BA90C7514D9F}"/>
                </a:ext>
              </a:extLst>
            </p:cNvPr>
            <p:cNvSpPr txBox="1"/>
            <p:nvPr/>
          </p:nvSpPr>
          <p:spPr>
            <a:xfrm>
              <a:off x="8787697" y="3953899"/>
              <a:ext cx="2884558" cy="274616"/>
            </a:xfrm>
            <a:prstGeom prst="rect">
              <a:avLst/>
            </a:prstGeom>
            <a:noFill/>
          </p:spPr>
          <p:txBody>
            <a:bodyPr wrap="square">
              <a:spAutoFit/>
            </a:bodyPr>
            <a:lstStyle/>
            <a:p>
              <a:pPr algn="ctr"/>
              <a:r>
                <a:rPr lang="en-US" sz="1000" dirty="0">
                  <a:solidFill>
                    <a:srgbClr val="254776"/>
                  </a:solidFill>
                  <a:latin typeface="Arial" panose="020B0604020202020204" pitchFamily="34" charset="0"/>
                  <a:cs typeface="Arial" panose="020B0604020202020204" pitchFamily="34" charset="0"/>
                </a:rPr>
                <a:t>National Evaluation Capacities Conference</a:t>
              </a:r>
              <a:endParaRPr lang="en-US" sz="1000" dirty="0"/>
            </a:p>
          </p:txBody>
        </p:sp>
        <p:cxnSp>
          <p:nvCxnSpPr>
            <p:cNvPr id="11" name="Straight Connector 10">
              <a:extLst>
                <a:ext uri="{FF2B5EF4-FFF2-40B4-BE49-F238E27FC236}">
                  <a16:creationId xmlns:a16="http://schemas.microsoft.com/office/drawing/2014/main" id="{BD0AAF80-64CA-89F6-2230-6D52D9CEBA81}"/>
                </a:ext>
              </a:extLst>
            </p:cNvPr>
            <p:cNvCxnSpPr>
              <a:cxnSpLocks/>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734D1B1-08C3-A241-1331-4EC7FBD973BF}"/>
                </a:ext>
              </a:extLst>
            </p:cNvPr>
            <p:cNvGrpSpPr/>
            <p:nvPr/>
          </p:nvGrpSpPr>
          <p:grpSpPr>
            <a:xfrm>
              <a:off x="962496" y="3221455"/>
              <a:ext cx="9502396" cy="612782"/>
              <a:chOff x="962496" y="3221455"/>
              <a:chExt cx="9502396" cy="612782"/>
            </a:xfrm>
          </p:grpSpPr>
          <p:sp>
            <p:nvSpPr>
              <p:cNvPr id="13" name="Oval 12">
                <a:extLst>
                  <a:ext uri="{FF2B5EF4-FFF2-40B4-BE49-F238E27FC236}">
                    <a16:creationId xmlns:a16="http://schemas.microsoft.com/office/drawing/2014/main" id="{13D74E8F-66C1-1730-660E-39EDE036C786}"/>
                  </a:ext>
                </a:extLst>
              </p:cNvPr>
              <p:cNvSpPr/>
              <p:nvPr/>
            </p:nvSpPr>
            <p:spPr>
              <a:xfrm>
                <a:off x="962496" y="3224683"/>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35F3A3-0A3D-9D2B-4915-7AD440FB6EB1}"/>
                  </a:ext>
                </a:extLst>
              </p:cNvPr>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D275A7-34C6-B3B6-0891-F25E88899514}"/>
                  </a:ext>
                </a:extLst>
              </p:cNvPr>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CF2670-0120-5EDE-1797-CAECD19D285A}"/>
                  </a:ext>
                </a:extLst>
              </p:cNvPr>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EFD2D31-3E56-3600-67A2-EF728B6BC1DC}"/>
                  </a:ext>
                </a:extLst>
              </p:cNvPr>
              <p:cNvSpPr/>
              <p:nvPr/>
            </p:nvSpPr>
            <p:spPr>
              <a:xfrm>
                <a:off x="9599744" y="3221455"/>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32BA514A-EA8A-D471-1EDA-EDC5AD98CEC8}"/>
                </a:ext>
              </a:extLst>
            </p:cNvPr>
            <p:cNvSpPr/>
            <p:nvPr/>
          </p:nvSpPr>
          <p:spPr>
            <a:xfrm>
              <a:off x="96249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19808A-491B-BED4-FB63-74712F80039D}"/>
                </a:ext>
              </a:extLst>
            </p:cNvPr>
            <p:cNvSpPr/>
            <p:nvPr/>
          </p:nvSpPr>
          <p:spPr>
            <a:xfrm>
              <a:off x="312616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0B25B6-A98B-7976-0B8B-6A9F9DB21162}"/>
                </a:ext>
              </a:extLst>
            </p:cNvPr>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D7F575D-0194-B9AB-6A9C-3198D83031EC}"/>
                </a:ext>
              </a:extLst>
            </p:cNvPr>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4141AA-C4EF-D73E-13D9-0431C7862D43}"/>
                </a:ext>
              </a:extLst>
            </p:cNvPr>
            <p:cNvSpPr/>
            <p:nvPr/>
          </p:nvSpPr>
          <p:spPr>
            <a:xfrm>
              <a:off x="9617178"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19C0BE3-4E0F-6EB6-A05A-1DDC0FE3B893}"/>
                </a:ext>
              </a:extLst>
            </p:cNvPr>
            <p:cNvSpPr txBox="1"/>
            <p:nvPr/>
          </p:nvSpPr>
          <p:spPr>
            <a:xfrm>
              <a:off x="1092118" y="3267001"/>
              <a:ext cx="586284" cy="523220"/>
            </a:xfrm>
            <a:prstGeom prst="rect">
              <a:avLst/>
            </a:prstGeom>
            <a:noFill/>
          </p:spPr>
          <p:txBody>
            <a:bodyPr wrap="square" rtlCol="0">
              <a:spAutoFit/>
            </a:bodyPr>
            <a:lstStyle/>
            <a:p>
              <a:pPr algn="ctr"/>
              <a:r>
                <a:rPr lang="en-US" sz="1400" dirty="0"/>
                <a:t>May </a:t>
              </a:r>
            </a:p>
            <a:p>
              <a:pPr algn="ctr"/>
              <a:r>
                <a:rPr lang="en-US" sz="1400" dirty="0"/>
                <a:t>1-2</a:t>
              </a:r>
            </a:p>
          </p:txBody>
        </p:sp>
        <p:sp>
          <p:nvSpPr>
            <p:cNvPr id="24" name="TextBox 23">
              <a:extLst>
                <a:ext uri="{FF2B5EF4-FFF2-40B4-BE49-F238E27FC236}">
                  <a16:creationId xmlns:a16="http://schemas.microsoft.com/office/drawing/2014/main" id="{BB6E1EC0-FA84-BACD-4750-27A0C989ECB0}"/>
                </a:ext>
              </a:extLst>
            </p:cNvPr>
            <p:cNvSpPr txBox="1"/>
            <p:nvPr/>
          </p:nvSpPr>
          <p:spPr>
            <a:xfrm>
              <a:off x="3232766" y="3267001"/>
              <a:ext cx="635494" cy="523220"/>
            </a:xfrm>
            <a:prstGeom prst="rect">
              <a:avLst/>
            </a:prstGeom>
            <a:noFill/>
          </p:spPr>
          <p:txBody>
            <a:bodyPr wrap="square" rtlCol="0">
              <a:spAutoFit/>
            </a:bodyPr>
            <a:lstStyle/>
            <a:p>
              <a:pPr algn="ctr"/>
              <a:r>
                <a:rPr lang="en-US" sz="1400" dirty="0"/>
                <a:t>Jun</a:t>
              </a:r>
            </a:p>
            <a:p>
              <a:pPr algn="ctr"/>
              <a:r>
                <a:rPr lang="en-US" sz="1400" dirty="0"/>
                <a:t>9-12</a:t>
              </a:r>
            </a:p>
          </p:txBody>
        </p:sp>
        <p:sp>
          <p:nvSpPr>
            <p:cNvPr id="25" name="TextBox 24">
              <a:extLst>
                <a:ext uri="{FF2B5EF4-FFF2-40B4-BE49-F238E27FC236}">
                  <a16:creationId xmlns:a16="http://schemas.microsoft.com/office/drawing/2014/main" id="{4FA43B0A-9156-8138-DBA6-86946441EFE9}"/>
                </a:ext>
              </a:extLst>
            </p:cNvPr>
            <p:cNvSpPr txBox="1"/>
            <p:nvPr/>
          </p:nvSpPr>
          <p:spPr>
            <a:xfrm>
              <a:off x="5344220" y="3267002"/>
              <a:ext cx="755350" cy="583559"/>
            </a:xfrm>
            <a:prstGeom prst="rect">
              <a:avLst/>
            </a:prstGeom>
            <a:noFill/>
          </p:spPr>
          <p:txBody>
            <a:bodyPr wrap="square" rtlCol="0">
              <a:spAutoFit/>
            </a:bodyPr>
            <a:lstStyle/>
            <a:p>
              <a:pPr algn="ctr"/>
              <a:r>
                <a:rPr lang="en-US" sz="1400" dirty="0"/>
                <a:t>Sep</a:t>
              </a:r>
            </a:p>
            <a:p>
              <a:pPr algn="ctr"/>
              <a:r>
                <a:rPr lang="en-US" sz="1400" dirty="0"/>
                <a:t>10-13</a:t>
              </a:r>
            </a:p>
          </p:txBody>
        </p:sp>
        <p:sp>
          <p:nvSpPr>
            <p:cNvPr id="26" name="TextBox 25">
              <a:extLst>
                <a:ext uri="{FF2B5EF4-FFF2-40B4-BE49-F238E27FC236}">
                  <a16:creationId xmlns:a16="http://schemas.microsoft.com/office/drawing/2014/main" id="{E14CA060-5C2E-D759-9856-053AAB977C76}"/>
                </a:ext>
              </a:extLst>
            </p:cNvPr>
            <p:cNvSpPr txBox="1"/>
            <p:nvPr/>
          </p:nvSpPr>
          <p:spPr>
            <a:xfrm>
              <a:off x="7516592" y="3267002"/>
              <a:ext cx="745475" cy="583559"/>
            </a:xfrm>
            <a:prstGeom prst="rect">
              <a:avLst/>
            </a:prstGeom>
            <a:noFill/>
          </p:spPr>
          <p:txBody>
            <a:bodyPr wrap="square" rtlCol="0">
              <a:spAutoFit/>
            </a:bodyPr>
            <a:lstStyle/>
            <a:p>
              <a:pPr algn="ctr"/>
              <a:r>
                <a:rPr lang="en-US" sz="1400" dirty="0"/>
                <a:t>Sep</a:t>
              </a:r>
            </a:p>
            <a:p>
              <a:pPr algn="ctr"/>
              <a:r>
                <a:rPr lang="en-US" sz="1400" dirty="0"/>
                <a:t>23-24</a:t>
              </a:r>
            </a:p>
          </p:txBody>
        </p:sp>
        <p:sp>
          <p:nvSpPr>
            <p:cNvPr id="27" name="TextBox 26">
              <a:extLst>
                <a:ext uri="{FF2B5EF4-FFF2-40B4-BE49-F238E27FC236}">
                  <a16:creationId xmlns:a16="http://schemas.microsoft.com/office/drawing/2014/main" id="{2391ABAB-FC53-FB9B-B97A-8E48BC085204}"/>
                </a:ext>
              </a:extLst>
            </p:cNvPr>
            <p:cNvSpPr txBox="1"/>
            <p:nvPr/>
          </p:nvSpPr>
          <p:spPr>
            <a:xfrm>
              <a:off x="9625836" y="3258374"/>
              <a:ext cx="863410" cy="523220"/>
            </a:xfrm>
            <a:prstGeom prst="rect">
              <a:avLst/>
            </a:prstGeom>
            <a:noFill/>
          </p:spPr>
          <p:txBody>
            <a:bodyPr wrap="square" rtlCol="0">
              <a:spAutoFit/>
            </a:bodyPr>
            <a:lstStyle/>
            <a:p>
              <a:pPr algn="ctr"/>
              <a:r>
                <a:rPr lang="en-US" sz="1400" dirty="0"/>
                <a:t>Oct 28 - Nov 1</a:t>
              </a:r>
            </a:p>
          </p:txBody>
        </p:sp>
      </p:grpSp>
    </p:spTree>
    <p:extLst>
      <p:ext uri="{BB962C8B-B14F-4D97-AF65-F5344CB8AC3E}">
        <p14:creationId xmlns:p14="http://schemas.microsoft.com/office/powerpoint/2010/main" val="902754298"/>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0bfd4b0cb7f289b53fa78c0a253a0aea">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fd7f371c592b10b4f87df5b0cbabea4b"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92421D33-A0BE-48CE-9E25-4D92F0CD3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483B2-BEB8-41F2-8FEC-E8F0D26003C6}">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 ds:uri="0408fcbc-2e10-4461-bee0-724c01b46ae9"/>
    <ds:schemaRef ds:uri="599eec1d-e27c-4128-92a4-19001b8afe1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31591</TotalTime>
  <Words>144</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303</cp:revision>
  <cp:lastPrinted>2023-05-24T15:22:34Z</cp:lastPrinted>
  <dcterms:created xsi:type="dcterms:W3CDTF">2017-04-21T15:41:45Z</dcterms:created>
  <dcterms:modified xsi:type="dcterms:W3CDTF">2024-04-23T13:24:55Z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