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3"/>
  </p:notesMasterIdLst>
  <p:sldIdLst>
    <p:sldId id="1081" r:id="rId2"/>
  </p:sldIdLst>
  <p:sldSz cx="12192000" cy="6858000"/>
  <p:notesSz cx="6858000" cy="9144000"/>
  <p:defaultTextStyle>
    <a:defPPr>
      <a:defRPr lang="en-US"/>
    </a:defPPr>
    <a:lvl1pPr marL="0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1pPr>
    <a:lvl2pPr marL="609585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2pPr>
    <a:lvl3pPr marL="1219170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3pPr>
    <a:lvl4pPr marL="1828754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4pPr>
    <a:lvl5pPr marL="2438339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5pPr>
    <a:lvl6pPr marL="3047924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3657509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4267093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4876678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37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54776"/>
    <a:srgbClr val="FEB714"/>
    <a:srgbClr val="FFC057"/>
    <a:srgbClr val="6AA855"/>
    <a:srgbClr val="CC76A6"/>
    <a:srgbClr val="6FC0D3"/>
    <a:srgbClr val="8DD2E5"/>
    <a:srgbClr val="8DC758"/>
    <a:srgbClr val="99CC67"/>
    <a:srgbClr val="E7EDF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799" autoAdjust="0"/>
    <p:restoredTop sz="95707" autoAdjust="0"/>
  </p:normalViewPr>
  <p:slideViewPr>
    <p:cSldViewPr snapToGrid="0" snapToObjects="1">
      <p:cViewPr varScale="1">
        <p:scale>
          <a:sx n="128" d="100"/>
          <a:sy n="128" d="100"/>
        </p:scale>
        <p:origin x="464" y="184"/>
      </p:cViewPr>
      <p:guideLst>
        <p:guide orient="horz" pos="2137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20" d="100"/>
        <a:sy n="2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b="0" i="0">
                <a:latin typeface="Arial" charset="0"/>
              </a:defRPr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b="0" i="0">
                <a:latin typeface="Arial" charset="0"/>
              </a:defRPr>
            </a:lvl1pPr>
          </a:lstStyle>
          <a:p>
            <a:fld id="{E9F3A7FF-300E-B84F-A2D0-CDCDE713DCB9}" type="datetimeFigureOut">
              <a:rPr lang="en-US" smtClean="0"/>
              <a:pPr/>
              <a:t>2/10/23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b="0" i="0">
                <a:latin typeface="Arial" charset="0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b="0" i="0">
                <a:latin typeface="Arial" charset="0"/>
              </a:defRPr>
            </a:lvl1pPr>
          </a:lstStyle>
          <a:p>
            <a:fld id="{7C11621C-3EA7-C342-A130-13C6D43C8C0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83479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219170" rtl="0" eaLnBrk="1" latinLnBrk="0" hangingPunct="1">
      <a:defRPr sz="1600" b="0" i="0" kern="1200">
        <a:solidFill>
          <a:schemeClr val="tx1"/>
        </a:solidFill>
        <a:latin typeface="Arial" charset="0"/>
        <a:ea typeface="+mn-ea"/>
        <a:cs typeface="+mn-cs"/>
      </a:defRPr>
    </a:lvl1pPr>
    <a:lvl2pPr marL="609585" algn="l" defTabSz="1219170" rtl="0" eaLnBrk="1" latinLnBrk="0" hangingPunct="1">
      <a:defRPr sz="1600" b="0" i="0" kern="1200">
        <a:solidFill>
          <a:schemeClr val="tx1"/>
        </a:solidFill>
        <a:latin typeface="Arial" charset="0"/>
        <a:ea typeface="+mn-ea"/>
        <a:cs typeface="+mn-cs"/>
      </a:defRPr>
    </a:lvl2pPr>
    <a:lvl3pPr marL="1219170" algn="l" defTabSz="1219170" rtl="0" eaLnBrk="1" latinLnBrk="0" hangingPunct="1">
      <a:defRPr sz="1600" b="0" i="0" kern="1200">
        <a:solidFill>
          <a:schemeClr val="tx1"/>
        </a:solidFill>
        <a:latin typeface="Arial" charset="0"/>
        <a:ea typeface="+mn-ea"/>
        <a:cs typeface="+mn-cs"/>
      </a:defRPr>
    </a:lvl3pPr>
    <a:lvl4pPr marL="1828754" algn="l" defTabSz="1219170" rtl="0" eaLnBrk="1" latinLnBrk="0" hangingPunct="1">
      <a:defRPr sz="1600" b="0" i="0" kern="1200">
        <a:solidFill>
          <a:schemeClr val="tx1"/>
        </a:solidFill>
        <a:latin typeface="Arial" charset="0"/>
        <a:ea typeface="+mn-ea"/>
        <a:cs typeface="+mn-cs"/>
      </a:defRPr>
    </a:lvl4pPr>
    <a:lvl5pPr marL="2438339" algn="l" defTabSz="1219170" rtl="0" eaLnBrk="1" latinLnBrk="0" hangingPunct="1">
      <a:defRPr sz="1600" b="0" i="0" kern="1200">
        <a:solidFill>
          <a:schemeClr val="tx1"/>
        </a:solidFill>
        <a:latin typeface="Arial" charset="0"/>
        <a:ea typeface="+mn-ea"/>
        <a:cs typeface="+mn-cs"/>
      </a:defRPr>
    </a:lvl5pPr>
    <a:lvl6pPr marL="3047924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3657509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4267093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4876678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820770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6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Background pattern&#10;&#10;Description automatically generated">
            <a:extLst>
              <a:ext uri="{FF2B5EF4-FFF2-40B4-BE49-F238E27FC236}">
                <a16:creationId xmlns:a16="http://schemas.microsoft.com/office/drawing/2014/main" id="{508AC5A7-CE1D-1B83-E287-3CF1EB9791E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223195"/>
          </a:xfrm>
          <a:prstGeom prst="rect">
            <a:avLst/>
          </a:prstGeom>
        </p:spPr>
      </p:pic>
      <p:sp>
        <p:nvSpPr>
          <p:cNvPr id="2" name="Title Placeholder" descr="Master title"/>
          <p:cNvSpPr>
            <a:spLocks noGrp="1"/>
          </p:cNvSpPr>
          <p:nvPr>
            <p:ph type="ctrTitle"/>
          </p:nvPr>
        </p:nvSpPr>
        <p:spPr>
          <a:xfrm>
            <a:off x="2715491" y="634805"/>
            <a:ext cx="6862619" cy="2666171"/>
          </a:xfrm>
          <a:prstGeom prst="rect">
            <a:avLst/>
          </a:prstGeom>
        </p:spPr>
        <p:txBody>
          <a:bodyPr anchor="b" anchorCtr="0">
            <a:normAutofit/>
          </a:bodyPr>
          <a:lstStyle>
            <a:lvl1pPr algn="ctr">
              <a:lnSpc>
                <a:spcPct val="100000"/>
              </a:lnSpc>
              <a:defRPr sz="4000">
                <a:solidFill>
                  <a:srgbClr val="254776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Placeholder" descr="Master subtitle"/>
          <p:cNvSpPr>
            <a:spLocks noGrp="1"/>
          </p:cNvSpPr>
          <p:nvPr>
            <p:ph type="subTitle" idx="1"/>
          </p:nvPr>
        </p:nvSpPr>
        <p:spPr>
          <a:xfrm>
            <a:off x="4110182" y="3300976"/>
            <a:ext cx="4073237" cy="911624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7" name="Meeting Information" descr="Meering or Audience Data">
            <a:extLst>
              <a:ext uri="{FF2B5EF4-FFF2-40B4-BE49-F238E27FC236}">
                <a16:creationId xmlns:a16="http://schemas.microsoft.com/office/drawing/2014/main" id="{E4830579-3FC9-4C47-AF4E-DC02A16FCB8B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056005" y="4212601"/>
            <a:ext cx="4181593" cy="911617"/>
          </a:xfrm>
        </p:spPr>
        <p:txBody>
          <a:bodyPr anchor="ctr" anchorCtr="0">
            <a:noAutofit/>
          </a:bodyPr>
          <a:lstStyle>
            <a:lvl1pPr marL="0" indent="0" algn="ctr">
              <a:buNone/>
              <a:defRPr sz="1467">
                <a:solidFill>
                  <a:srgbClr val="464F55"/>
                </a:solidFill>
              </a:defRPr>
            </a:lvl1pPr>
            <a:lvl2pPr marL="457189" indent="0">
              <a:buNone/>
              <a:defRPr sz="1467"/>
            </a:lvl2pPr>
            <a:lvl3pPr marL="914377" indent="0">
              <a:buNone/>
              <a:defRPr sz="1467"/>
            </a:lvl3pPr>
            <a:lvl4pPr marL="1371566" indent="0">
              <a:buNone/>
              <a:defRPr sz="1467"/>
            </a:lvl4pPr>
            <a:lvl5pPr marL="1828754" indent="0">
              <a:buNone/>
              <a:defRPr sz="1467"/>
            </a:lvl5pPr>
          </a:lstStyle>
          <a:p>
            <a:pPr lvl="0"/>
            <a:r>
              <a:rPr lang="en-US" dirty="0"/>
              <a:t>Meeting or Audience Date</a:t>
            </a:r>
          </a:p>
        </p:txBody>
      </p:sp>
      <p:sp>
        <p:nvSpPr>
          <p:cNvPr id="8" name="Slide Number" descr="Page Number">
            <a:extLst>
              <a:ext uri="{FF2B5EF4-FFF2-40B4-BE49-F238E27FC236}">
                <a16:creationId xmlns:a16="http://schemas.microsoft.com/office/drawing/2014/main" id="{EE66D232-CA20-FDCA-F279-F1103BF3DEA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917324" y="6400460"/>
            <a:ext cx="357352" cy="365125"/>
          </a:xfrm>
          <a:prstGeom prst="rect">
            <a:avLst/>
          </a:prstGeom>
        </p:spPr>
        <p:txBody>
          <a:bodyPr tIns="46800" rIns="0" anchor="ctr" anchorCtr="0"/>
          <a:lstStyle>
            <a:lvl1pPr algn="ctr">
              <a:defRPr sz="1200">
                <a:solidFill>
                  <a:srgbClr val="464F55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fld id="{E2CB33EA-91D6-F140-A440-0A130B2A34DE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1" name="Picture 10" descr="A picture containing blur, blurry&#10;&#10;Description automatically generated">
            <a:extLst>
              <a:ext uri="{FF2B5EF4-FFF2-40B4-BE49-F238E27FC236}">
                <a16:creationId xmlns:a16="http://schemas.microsoft.com/office/drawing/2014/main" id="{83CD791E-98A1-0162-6CC0-D6583896CE29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email">
            <a:alphaModFix amt="1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0"/>
            <a:ext cx="12192000" cy="6250905"/>
          </a:xfrm>
          <a:prstGeom prst="rect">
            <a:avLst/>
          </a:prstGeom>
        </p:spPr>
      </p:pic>
      <p:pic>
        <p:nvPicPr>
          <p:cNvPr id="9" name="Picture 8" descr="A picture containing text, sign&#10;&#10;Description automatically generated">
            <a:extLst>
              <a:ext uri="{FF2B5EF4-FFF2-40B4-BE49-F238E27FC236}">
                <a16:creationId xmlns:a16="http://schemas.microsoft.com/office/drawing/2014/main" id="{88D0C2E2-5D81-CE5F-219E-22C224152F86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079658" y="140708"/>
            <a:ext cx="2896355" cy="9455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76017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B263E6EE-4BB6-8A1C-E311-0E74B18F451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 rot="10800000" flipH="1">
            <a:off x="-7495" y="0"/>
            <a:ext cx="12206990" cy="1227014"/>
          </a:xfrm>
          <a:prstGeom prst="rect">
            <a:avLst/>
          </a:prstGeom>
          <a:effectLst>
            <a:outerShdw blurRad="293794" dist="50800" dir="5400000" sx="97000" sy="97000" algn="ctr" rotWithShape="0">
              <a:srgbClr val="000000">
                <a:alpha val="9000"/>
              </a:srgbClr>
            </a:outerShdw>
          </a:effectLst>
        </p:spPr>
      </p:pic>
      <p:sp>
        <p:nvSpPr>
          <p:cNvPr id="12" name="Subtitle Placeholder" descr="Slide sub title">
            <a:extLst>
              <a:ext uri="{FF2B5EF4-FFF2-40B4-BE49-F238E27FC236}">
                <a16:creationId xmlns:a16="http://schemas.microsoft.com/office/drawing/2014/main" id="{E4697456-D8E5-5447-AB08-1193E92AD317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68817" y="636516"/>
            <a:ext cx="11707283" cy="753256"/>
          </a:xfrm>
        </p:spPr>
        <p:txBody>
          <a:bodyPr>
            <a:noAutofit/>
          </a:bodyPr>
          <a:lstStyle>
            <a:lvl1pPr marL="0" indent="0">
              <a:buNone/>
              <a:defRPr sz="2000"/>
            </a:lvl1pPr>
            <a:lvl2pPr marL="457189" indent="0">
              <a:buNone/>
              <a:defRPr sz="2000"/>
            </a:lvl2pPr>
            <a:lvl3pPr marL="914377" indent="0">
              <a:buNone/>
              <a:defRPr sz="20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</a:lstStyle>
          <a:p>
            <a:pPr lvl="0"/>
            <a:r>
              <a:rPr lang="en-US" dirty="0"/>
              <a:t>Click to add subtitle</a:t>
            </a:r>
          </a:p>
        </p:txBody>
      </p:sp>
      <p:sp>
        <p:nvSpPr>
          <p:cNvPr id="3" name="Content Placeholder" descr="Slide content"/>
          <p:cNvSpPr>
            <a:spLocks noGrp="1"/>
          </p:cNvSpPr>
          <p:nvPr>
            <p:ph idx="1" hasCustomPrompt="1"/>
          </p:nvPr>
        </p:nvSpPr>
        <p:spPr>
          <a:xfrm>
            <a:off x="267858" y="1471001"/>
            <a:ext cx="11708068" cy="4536015"/>
          </a:xfrm>
        </p:spPr>
        <p:txBody>
          <a:bodyPr lIns="108000"/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defRPr/>
            </a:lvl1pPr>
            <a:lvl2pPr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defRPr/>
            </a:lvl2pPr>
            <a:lvl3pPr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defRPr/>
            </a:lvl3pPr>
            <a:lvl4pPr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defRPr/>
            </a:lvl4pPr>
            <a:lvl5pPr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defRPr/>
            </a:lvl5pPr>
          </a:lstStyle>
          <a:p>
            <a:pPr lvl="0"/>
            <a:r>
              <a:rPr lang="en-US" dirty="0"/>
              <a:t>Click to add text or select an icon below for picture, table, graph and more content options.</a:t>
            </a:r>
          </a:p>
        </p:txBody>
      </p:sp>
      <p:sp>
        <p:nvSpPr>
          <p:cNvPr id="7" name="Title Placeholder" descr="Master Title">
            <a:extLst>
              <a:ext uri="{FF2B5EF4-FFF2-40B4-BE49-F238E27FC236}">
                <a16:creationId xmlns:a16="http://schemas.microsoft.com/office/drawing/2014/main" id="{2783A4F7-F459-E4B5-6A3C-3ABC5E9C03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7858" y="-88021"/>
            <a:ext cx="11708068" cy="100636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pic>
        <p:nvPicPr>
          <p:cNvPr id="11" name="Picture 10" descr="A picture containing text, sign&#10;&#10;Description automatically generated">
            <a:extLst>
              <a:ext uri="{FF2B5EF4-FFF2-40B4-BE49-F238E27FC236}">
                <a16:creationId xmlns:a16="http://schemas.microsoft.com/office/drawing/2014/main" id="{8286C0FB-52F0-3A89-90C6-66C46E6DD551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079658" y="140708"/>
            <a:ext cx="2896355" cy="945597"/>
          </a:xfrm>
          <a:prstGeom prst="rect">
            <a:avLst/>
          </a:prstGeom>
        </p:spPr>
      </p:pic>
      <p:sp>
        <p:nvSpPr>
          <p:cNvPr id="10" name="Slide Number" descr="Page Number">
            <a:extLst>
              <a:ext uri="{FF2B5EF4-FFF2-40B4-BE49-F238E27FC236}">
                <a16:creationId xmlns:a16="http://schemas.microsoft.com/office/drawing/2014/main" id="{8889B7D9-D7D3-4C70-618E-523C87036B7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917324" y="6400460"/>
            <a:ext cx="357352" cy="365125"/>
          </a:xfrm>
          <a:prstGeom prst="rect">
            <a:avLst/>
          </a:prstGeom>
        </p:spPr>
        <p:txBody>
          <a:bodyPr tIns="46800" rIns="0" anchor="ctr" anchorCtr="0"/>
          <a:lstStyle>
            <a:lvl1pPr algn="ctr">
              <a:defRPr sz="1200">
                <a:solidFill>
                  <a:srgbClr val="464F55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fld id="{E2CB33EA-91D6-F140-A440-0A130B2A34D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22020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6E5F536A-097D-F9C2-3926-5439D376C09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 rot="10800000" flipH="1">
            <a:off x="-7495" y="0"/>
            <a:ext cx="12206990" cy="1227014"/>
          </a:xfrm>
          <a:prstGeom prst="rect">
            <a:avLst/>
          </a:prstGeom>
          <a:effectLst>
            <a:outerShdw blurRad="293794" dist="50800" dir="5400000" sx="97000" sy="97000" algn="ctr" rotWithShape="0">
              <a:srgbClr val="000000">
                <a:alpha val="9000"/>
              </a:srgbClr>
            </a:outerShdw>
          </a:effectLst>
        </p:spPr>
      </p:pic>
      <p:sp>
        <p:nvSpPr>
          <p:cNvPr id="7" name="Title Placeholder" descr="Master Title">
            <a:extLst>
              <a:ext uri="{FF2B5EF4-FFF2-40B4-BE49-F238E27FC236}">
                <a16:creationId xmlns:a16="http://schemas.microsoft.com/office/drawing/2014/main" id="{D769DDCC-F1E0-C10D-BC2A-BCACFC7313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7858" y="113435"/>
            <a:ext cx="11708068" cy="100636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lnSpc>
                <a:spcPct val="100000"/>
              </a:lnSpc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Slide Number" descr="Page Number">
            <a:extLst>
              <a:ext uri="{FF2B5EF4-FFF2-40B4-BE49-F238E27FC236}">
                <a16:creationId xmlns:a16="http://schemas.microsoft.com/office/drawing/2014/main" id="{562B326D-4420-96CE-9477-EAFA66BBA81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917324" y="6400460"/>
            <a:ext cx="357352" cy="365125"/>
          </a:xfrm>
          <a:prstGeom prst="rect">
            <a:avLst/>
          </a:prstGeom>
        </p:spPr>
        <p:txBody>
          <a:bodyPr tIns="46800" rIns="0" anchor="ctr" anchorCtr="0"/>
          <a:lstStyle>
            <a:lvl1pPr algn="ctr">
              <a:defRPr sz="1200">
                <a:solidFill>
                  <a:srgbClr val="464F55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fld id="{E2CB33EA-91D6-F140-A440-0A130B2A34DE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1" name="Picture 10" descr="A picture containing text, sign&#10;&#10;Description automatically generated">
            <a:extLst>
              <a:ext uri="{FF2B5EF4-FFF2-40B4-BE49-F238E27FC236}">
                <a16:creationId xmlns:a16="http://schemas.microsoft.com/office/drawing/2014/main" id="{E9353E2E-99A4-592F-60C3-5088FF465CD8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079658" y="140708"/>
            <a:ext cx="2896355" cy="9455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99260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>
            <a:extLst>
              <a:ext uri="{FF2B5EF4-FFF2-40B4-BE49-F238E27FC236}">
                <a16:creationId xmlns:a16="http://schemas.microsoft.com/office/drawing/2014/main" id="{3EF50776-A37A-951A-D077-1B92C26B467B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 rot="10800000" flipH="1">
            <a:off x="-7495" y="0"/>
            <a:ext cx="12206990" cy="1227014"/>
          </a:xfrm>
          <a:prstGeom prst="rect">
            <a:avLst/>
          </a:prstGeom>
          <a:effectLst>
            <a:outerShdw blurRad="293794" dist="50800" dir="5400000" sx="97000" sy="97000" algn="ctr" rotWithShape="0">
              <a:srgbClr val="000000">
                <a:alpha val="9000"/>
              </a:srgbClr>
            </a:outerShdw>
          </a:effectLst>
        </p:spPr>
      </p:pic>
      <p:sp>
        <p:nvSpPr>
          <p:cNvPr id="8" name="Left Content Placeholder">
            <a:extLst>
              <a:ext uri="{FF2B5EF4-FFF2-40B4-BE49-F238E27FC236}">
                <a16:creationId xmlns:a16="http://schemas.microsoft.com/office/drawing/2014/main" id="{7ED32BB9-068A-BC8C-7D27-8C1A6E07DE97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609600" y="1600201"/>
            <a:ext cx="5384800" cy="45259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add text or select an icon below for picture, table, graph and more content options.</a:t>
            </a:r>
          </a:p>
        </p:txBody>
      </p:sp>
      <p:sp>
        <p:nvSpPr>
          <p:cNvPr id="9" name="Right Content Placeholder">
            <a:extLst>
              <a:ext uri="{FF2B5EF4-FFF2-40B4-BE49-F238E27FC236}">
                <a16:creationId xmlns:a16="http://schemas.microsoft.com/office/drawing/2014/main" id="{AE9B9F67-FF62-5938-072D-74A9156DF599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6197600" y="1600201"/>
            <a:ext cx="5384800" cy="45259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add text or select an icon below for picture, table, graph and more content options.</a:t>
            </a:r>
          </a:p>
        </p:txBody>
      </p:sp>
      <p:sp>
        <p:nvSpPr>
          <p:cNvPr id="10" name="Subtitle Placeholder" descr="Slide sub title">
            <a:extLst>
              <a:ext uri="{FF2B5EF4-FFF2-40B4-BE49-F238E27FC236}">
                <a16:creationId xmlns:a16="http://schemas.microsoft.com/office/drawing/2014/main" id="{95C762DA-EFD0-C76E-4E74-A61801BDF4D3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68817" y="636516"/>
            <a:ext cx="11707283" cy="753256"/>
          </a:xfrm>
        </p:spPr>
        <p:txBody>
          <a:bodyPr>
            <a:noAutofit/>
          </a:bodyPr>
          <a:lstStyle>
            <a:lvl1pPr marL="0" indent="0">
              <a:buNone/>
              <a:defRPr sz="2000"/>
            </a:lvl1pPr>
            <a:lvl2pPr marL="457189" indent="0">
              <a:buNone/>
              <a:defRPr sz="2000"/>
            </a:lvl2pPr>
            <a:lvl3pPr marL="914377" indent="0">
              <a:buNone/>
              <a:defRPr sz="20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</a:lstStyle>
          <a:p>
            <a:pPr lvl="0"/>
            <a:r>
              <a:rPr lang="en-US" dirty="0"/>
              <a:t>Click to add subtitle</a:t>
            </a:r>
          </a:p>
        </p:txBody>
      </p:sp>
      <p:sp>
        <p:nvSpPr>
          <p:cNvPr id="11" name="Title Placeholder" descr="Master Title">
            <a:extLst>
              <a:ext uri="{FF2B5EF4-FFF2-40B4-BE49-F238E27FC236}">
                <a16:creationId xmlns:a16="http://schemas.microsoft.com/office/drawing/2014/main" id="{C90B5A47-A1F6-28BB-5CFA-3CB937513C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7858" y="-88021"/>
            <a:ext cx="11708068" cy="100636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5" name="Slide Number" descr="Page Number">
            <a:extLst>
              <a:ext uri="{FF2B5EF4-FFF2-40B4-BE49-F238E27FC236}">
                <a16:creationId xmlns:a16="http://schemas.microsoft.com/office/drawing/2014/main" id="{FB11FD29-404E-0128-612A-FE3DE5DAD43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917324" y="6400460"/>
            <a:ext cx="357352" cy="365125"/>
          </a:xfrm>
          <a:prstGeom prst="rect">
            <a:avLst/>
          </a:prstGeom>
        </p:spPr>
        <p:txBody>
          <a:bodyPr tIns="46800" rIns="0" anchor="ctr" anchorCtr="0"/>
          <a:lstStyle>
            <a:lvl1pPr algn="ctr">
              <a:defRPr sz="1200">
                <a:solidFill>
                  <a:srgbClr val="464F55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fld id="{E2CB33EA-91D6-F140-A440-0A130B2A34DE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6" name="Picture 15" descr="A picture containing text, sign&#10;&#10;Description automatically generated">
            <a:extLst>
              <a:ext uri="{FF2B5EF4-FFF2-40B4-BE49-F238E27FC236}">
                <a16:creationId xmlns:a16="http://schemas.microsoft.com/office/drawing/2014/main" id="{0D8833EF-1349-6CFE-3551-34515FFA92C4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079658" y="140708"/>
            <a:ext cx="2896355" cy="9455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78439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" descr="Slide Content"/>
          <p:cNvSpPr>
            <a:spLocks noGrp="1"/>
          </p:cNvSpPr>
          <p:nvPr>
            <p:ph type="body" idx="1"/>
          </p:nvPr>
        </p:nvSpPr>
        <p:spPr>
          <a:xfrm>
            <a:off x="267858" y="1480930"/>
            <a:ext cx="11708068" cy="4645234"/>
          </a:xfrm>
          <a:prstGeom prst="rect">
            <a:avLst/>
          </a:prstGeom>
        </p:spPr>
        <p:txBody>
          <a:bodyPr vert="horz" lIns="10800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URL">
            <a:extLst>
              <a:ext uri="{FF2B5EF4-FFF2-40B4-BE49-F238E27FC236}">
                <a16:creationId xmlns:a16="http://schemas.microsoft.com/office/drawing/2014/main" id="{0C654FC7-9C31-074E-AD8E-D6FD365BF2A7}"/>
              </a:ext>
            </a:extLst>
          </p:cNvPr>
          <p:cNvSpPr txBox="1"/>
          <p:nvPr userDrawn="1"/>
        </p:nvSpPr>
        <p:spPr>
          <a:xfrm>
            <a:off x="267858" y="6277352"/>
            <a:ext cx="3339700" cy="5591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00000"/>
              </a:lnSpc>
              <a:spcAft>
                <a:spcPts val="200"/>
              </a:spcAft>
            </a:pPr>
            <a:r>
              <a:rPr lang="en-CA" sz="900" dirty="0">
                <a:solidFill>
                  <a:srgbClr val="464F55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evidencecommission@mcmaster.ca</a:t>
            </a:r>
          </a:p>
          <a:p>
            <a:pPr>
              <a:lnSpc>
                <a:spcPct val="100000"/>
              </a:lnSpc>
              <a:spcAft>
                <a:spcPts val="200"/>
              </a:spcAft>
            </a:pPr>
            <a:r>
              <a:rPr lang="en-CA" sz="900" u="none" dirty="0">
                <a:solidFill>
                  <a:srgbClr val="464F55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www.evidencecommission.org</a:t>
            </a:r>
          </a:p>
          <a:p>
            <a:pPr>
              <a:lnSpc>
                <a:spcPct val="100000"/>
              </a:lnSpc>
              <a:spcAft>
                <a:spcPts val="200"/>
              </a:spcAft>
            </a:pPr>
            <a:r>
              <a:rPr lang="en-CA" sz="900" u="none" dirty="0">
                <a:solidFill>
                  <a:srgbClr val="464F55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@evidencecomm</a:t>
            </a:r>
          </a:p>
        </p:txBody>
      </p:sp>
      <p:pic>
        <p:nvPicPr>
          <p:cNvPr id="25" name="Picture 24">
            <a:extLst>
              <a:ext uri="{FF2B5EF4-FFF2-40B4-BE49-F238E27FC236}">
                <a16:creationId xmlns:a16="http://schemas.microsoft.com/office/drawing/2014/main" id="{0EB42C68-2428-64E4-0D5F-4E2E792505FB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email">
            <a:grayscl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86493" y="6338887"/>
            <a:ext cx="122703" cy="122703"/>
          </a:xfrm>
          <a:prstGeom prst="rect">
            <a:avLst/>
          </a:prstGeom>
        </p:spPr>
      </p:pic>
      <p:pic>
        <p:nvPicPr>
          <p:cNvPr id="26" name="Picture 25">
            <a:extLst>
              <a:ext uri="{FF2B5EF4-FFF2-40B4-BE49-F238E27FC236}">
                <a16:creationId xmlns:a16="http://schemas.microsoft.com/office/drawing/2014/main" id="{43A7D78D-A0CB-7AFD-BBB4-995E97AE4878}"/>
              </a:ext>
            </a:extLst>
          </p:cNvPr>
          <p:cNvPicPr>
            <a:picLocks noChangeAspect="1"/>
          </p:cNvPicPr>
          <p:nvPr userDrawn="1"/>
        </p:nvPicPr>
        <p:blipFill>
          <a:blip r:embed="rId7" cstate="email">
            <a:grayscl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90083" y="6659257"/>
            <a:ext cx="126293" cy="126293"/>
          </a:xfrm>
          <a:prstGeom prst="rect">
            <a:avLst/>
          </a:prstGeom>
        </p:spPr>
      </p:pic>
      <p:pic>
        <p:nvPicPr>
          <p:cNvPr id="27" name="Picture 26">
            <a:extLst>
              <a:ext uri="{FF2B5EF4-FFF2-40B4-BE49-F238E27FC236}">
                <a16:creationId xmlns:a16="http://schemas.microsoft.com/office/drawing/2014/main" id="{CA3FC173-5774-5895-C511-3286CCCFCC41}"/>
              </a:ext>
            </a:extLst>
          </p:cNvPr>
          <p:cNvPicPr>
            <a:picLocks noChangeAspect="1"/>
          </p:cNvPicPr>
          <p:nvPr userDrawn="1"/>
        </p:nvPicPr>
        <p:blipFill>
          <a:blip r:embed="rId8" cstate="email">
            <a:grayscl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90083" y="6504045"/>
            <a:ext cx="126293" cy="126293"/>
          </a:xfrm>
          <a:prstGeom prst="rect">
            <a:avLst/>
          </a:prstGeom>
        </p:spPr>
      </p:pic>
      <p:sp>
        <p:nvSpPr>
          <p:cNvPr id="28" name="TextBox 27">
            <a:extLst>
              <a:ext uri="{FF2B5EF4-FFF2-40B4-BE49-F238E27FC236}">
                <a16:creationId xmlns:a16="http://schemas.microsoft.com/office/drawing/2014/main" id="{2DC0F4D4-FDFA-BAAD-9B15-3AAD692D6905}"/>
              </a:ext>
            </a:extLst>
          </p:cNvPr>
          <p:cNvSpPr txBox="1"/>
          <p:nvPr userDrawn="1"/>
        </p:nvSpPr>
        <p:spPr>
          <a:xfrm>
            <a:off x="8408358" y="6300460"/>
            <a:ext cx="3630484" cy="538607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algn="r">
              <a:spcAft>
                <a:spcPts val="200"/>
              </a:spcAft>
            </a:pPr>
            <a:r>
              <a:rPr lang="en-CA" sz="800" i="1" dirty="0">
                <a:solidFill>
                  <a:srgbClr val="464F55"/>
                </a:solidFill>
              </a:rPr>
              <a:t> © McMaster Health Forum on behalf McMaster University</a:t>
            </a:r>
          </a:p>
          <a:p>
            <a:pPr algn="r">
              <a:spcAft>
                <a:spcPts val="200"/>
              </a:spcAft>
            </a:pPr>
            <a:r>
              <a:rPr lang="en-CA" sz="800" i="1" dirty="0">
                <a:solidFill>
                  <a:srgbClr val="464F55"/>
                </a:solidFill>
              </a:rPr>
              <a:t>Share freely, give credit, adapt with permission. This work is licensed under</a:t>
            </a:r>
          </a:p>
          <a:p>
            <a:pPr algn="r">
              <a:spcAft>
                <a:spcPts val="200"/>
              </a:spcAft>
            </a:pPr>
            <a:r>
              <a:rPr lang="en-CA" sz="800" i="1" dirty="0">
                <a:solidFill>
                  <a:srgbClr val="464F55"/>
                </a:solidFill>
              </a:rPr>
              <a:t>a Creative Commons Attribution-NoDerivatives 4.0 International License.</a:t>
            </a:r>
          </a:p>
        </p:txBody>
      </p:sp>
      <p:sp>
        <p:nvSpPr>
          <p:cNvPr id="17" name="Slide Number" descr="Page Number">
            <a:extLst>
              <a:ext uri="{FF2B5EF4-FFF2-40B4-BE49-F238E27FC236}">
                <a16:creationId xmlns:a16="http://schemas.microsoft.com/office/drawing/2014/main" id="{038D6026-73A3-1882-2BB8-CDC441E82D5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917324" y="6400460"/>
            <a:ext cx="357352" cy="365125"/>
          </a:xfrm>
          <a:prstGeom prst="rect">
            <a:avLst/>
          </a:prstGeom>
        </p:spPr>
        <p:txBody>
          <a:bodyPr tIns="46800" rIns="0" anchor="ctr" anchorCtr="0"/>
          <a:lstStyle>
            <a:lvl1pPr algn="ctr">
              <a:defRPr sz="1200">
                <a:solidFill>
                  <a:srgbClr val="464F55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fld id="{E2CB33EA-91D6-F140-A440-0A130B2A34DE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24220E00-5CFF-0AE1-9606-366474FAFAE9}"/>
              </a:ext>
            </a:extLst>
          </p:cNvPr>
          <p:cNvCxnSpPr>
            <a:cxnSpLocks/>
          </p:cNvCxnSpPr>
          <p:nvPr userDrawn="1"/>
        </p:nvCxnSpPr>
        <p:spPr>
          <a:xfrm>
            <a:off x="0" y="6260774"/>
            <a:ext cx="12192000" cy="0"/>
          </a:xfrm>
          <a:prstGeom prst="line">
            <a:avLst/>
          </a:prstGeom>
          <a:ln w="25400">
            <a:solidFill>
              <a:srgbClr val="464F55"/>
            </a:solidFill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046898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71" r:id="rId3"/>
    <p:sldLayoutId id="2147483672" r:id="rId4"/>
  </p:sldLayoutIdLst>
  <p:hf hdr="0" ftr="0"/>
  <p:txStyles>
    <p:titleStyle>
      <a:lvl1pPr marL="0" marR="0" indent="0" algn="l" defTabSz="457189" rtl="0" eaLnBrk="1" fontAlgn="auto" latinLnBrk="0" hangingPunct="1">
        <a:lnSpc>
          <a:spcPct val="100000"/>
        </a:lnSpc>
        <a:spcBef>
          <a:spcPct val="0"/>
        </a:spcBef>
        <a:spcAft>
          <a:spcPts val="0"/>
        </a:spcAft>
        <a:buClrTx/>
        <a:buSzTx/>
        <a:buFontTx/>
        <a:buNone/>
        <a:tabLst/>
        <a:defRPr sz="2400" b="0" i="0" kern="1200">
          <a:solidFill>
            <a:srgbClr val="254776"/>
          </a:solidFill>
          <a:latin typeface="Arial" charset="0"/>
          <a:ea typeface="+mj-ea"/>
          <a:cs typeface="+mj-cs"/>
        </a:defRPr>
      </a:lvl1pPr>
    </p:titleStyle>
    <p:bodyStyle>
      <a:lvl1pPr marL="285750" indent="-285750" algn="l" defTabSz="457189" rtl="0" eaLnBrk="1" latinLnBrk="0" hangingPunct="1">
        <a:lnSpc>
          <a:spcPct val="100000"/>
        </a:lnSpc>
        <a:spcBef>
          <a:spcPts val="0"/>
        </a:spcBef>
        <a:spcAft>
          <a:spcPts val="800"/>
        </a:spcAft>
        <a:buClr>
          <a:srgbClr val="254776"/>
        </a:buClr>
        <a:buFont typeface="Arial" panose="020B0604020202020204" pitchFamily="34" charset="0"/>
        <a:buChar char="•"/>
        <a:defRPr sz="1800" b="0" i="0" kern="1200">
          <a:solidFill>
            <a:srgbClr val="464F55"/>
          </a:solidFill>
          <a:latin typeface="Arial" charset="0"/>
          <a:ea typeface="+mn-ea"/>
          <a:cs typeface="+mn-cs"/>
        </a:defRPr>
      </a:lvl1pPr>
      <a:lvl2pPr marL="646934" indent="-285744" algn="l" defTabSz="457189" rtl="0" eaLnBrk="1" latinLnBrk="0" hangingPunct="1">
        <a:lnSpc>
          <a:spcPct val="100000"/>
        </a:lnSpc>
        <a:spcBef>
          <a:spcPts val="0"/>
        </a:spcBef>
        <a:spcAft>
          <a:spcPts val="800"/>
        </a:spcAft>
        <a:buClr>
          <a:srgbClr val="254776"/>
        </a:buClr>
        <a:buSzPct val="65000"/>
        <a:buFont typeface="Courier New" panose="02070309020205020404" pitchFamily="49" charset="0"/>
        <a:buChar char="o"/>
        <a:defRPr sz="1800" b="0" i="0" kern="1200">
          <a:solidFill>
            <a:schemeClr val="tx1"/>
          </a:solidFill>
          <a:latin typeface="Arial" charset="0"/>
          <a:ea typeface="+mn-ea"/>
          <a:cs typeface="+mn-cs"/>
        </a:defRPr>
      </a:lvl2pPr>
      <a:lvl3pPr marL="902977" indent="-228594" algn="l" defTabSz="457189" rtl="0" eaLnBrk="1" latinLnBrk="0" hangingPunct="1">
        <a:lnSpc>
          <a:spcPct val="100000"/>
        </a:lnSpc>
        <a:spcBef>
          <a:spcPts val="0"/>
        </a:spcBef>
        <a:spcAft>
          <a:spcPts val="800"/>
        </a:spcAft>
        <a:buClr>
          <a:schemeClr val="tx1">
            <a:lumMod val="60000"/>
            <a:lumOff val="40000"/>
          </a:schemeClr>
        </a:buClr>
        <a:buFont typeface="Arial"/>
        <a:buChar char="•"/>
        <a:defRPr sz="1800" b="0" i="0" kern="1200">
          <a:solidFill>
            <a:schemeClr val="tx1"/>
          </a:solidFill>
          <a:latin typeface="Arial" charset="0"/>
          <a:ea typeface="+mn-ea"/>
          <a:cs typeface="+mn-cs"/>
        </a:defRPr>
      </a:lvl3pPr>
      <a:lvl4pPr marL="1168171" indent="-228594" algn="l" defTabSz="457189" rtl="0" eaLnBrk="1" latinLnBrk="0" hangingPunct="1">
        <a:lnSpc>
          <a:spcPct val="100000"/>
        </a:lnSpc>
        <a:spcBef>
          <a:spcPts val="0"/>
        </a:spcBef>
        <a:spcAft>
          <a:spcPts val="800"/>
        </a:spcAft>
        <a:buClr>
          <a:schemeClr val="tx1">
            <a:lumMod val="60000"/>
            <a:lumOff val="40000"/>
          </a:schemeClr>
        </a:buClr>
        <a:buSzPct val="65000"/>
        <a:buFont typeface="Courier New" panose="02070309020205020404" pitchFamily="49" charset="0"/>
        <a:buChar char="o"/>
        <a:defRPr sz="1800" b="0" i="0" kern="1200">
          <a:solidFill>
            <a:schemeClr val="tx1"/>
          </a:solidFill>
          <a:latin typeface="Arial" charset="0"/>
          <a:ea typeface="+mn-ea"/>
          <a:cs typeface="+mn-cs"/>
        </a:defRPr>
      </a:lvl4pPr>
      <a:lvl5pPr marL="1433364" indent="-228594" algn="l" defTabSz="457189" rtl="0" eaLnBrk="1" latinLnBrk="0" hangingPunct="1">
        <a:lnSpc>
          <a:spcPct val="100000"/>
        </a:lnSpc>
        <a:spcBef>
          <a:spcPts val="0"/>
        </a:spcBef>
        <a:spcAft>
          <a:spcPts val="800"/>
        </a:spcAft>
        <a:buClr>
          <a:schemeClr val="tx1">
            <a:lumMod val="60000"/>
            <a:lumOff val="40000"/>
          </a:schemeClr>
        </a:buClr>
        <a:buFont typeface="Arial" panose="020B0604020202020204" pitchFamily="34" charset="0"/>
        <a:buChar char="•"/>
        <a:defRPr sz="1800" b="0" i="0" kern="1200">
          <a:solidFill>
            <a:schemeClr val="tx1"/>
          </a:solidFill>
          <a:latin typeface="Arial" charset="0"/>
          <a:ea typeface="+mn-ea"/>
          <a:cs typeface="+mn-cs"/>
        </a:defRPr>
      </a:lvl5pPr>
      <a:lvl6pPr marL="2514537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0A186072-D06D-8811-74E9-AC725F71FC13}"/>
              </a:ext>
            </a:extLst>
          </p:cNvPr>
          <p:cNvSpPr txBox="1"/>
          <p:nvPr/>
        </p:nvSpPr>
        <p:spPr>
          <a:xfrm>
            <a:off x="0" y="1231489"/>
            <a:ext cx="12192000" cy="1087448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7" name="Rounded Rectangle 6">
            <a:extLst>
              <a:ext uri="{FF2B5EF4-FFF2-40B4-BE49-F238E27FC236}">
                <a16:creationId xmlns:a16="http://schemas.microsoft.com/office/drawing/2014/main" id="{786BFE96-B986-2816-D41F-F037ADF3C384}"/>
              </a:ext>
            </a:extLst>
          </p:cNvPr>
          <p:cNvSpPr/>
          <p:nvPr/>
        </p:nvSpPr>
        <p:spPr>
          <a:xfrm>
            <a:off x="6141364" y="2867933"/>
            <a:ext cx="2743433" cy="1921970"/>
          </a:xfrm>
          <a:prstGeom prst="roundRect">
            <a:avLst/>
          </a:prstGeom>
          <a:solidFill>
            <a:srgbClr val="FEB714">
              <a:alpha val="7245"/>
            </a:srgbClr>
          </a:solidFill>
          <a:ln w="12700">
            <a:solidFill>
              <a:srgbClr val="FEB714">
                <a:alpha val="50000"/>
              </a:srgb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ounded Rectangle 8">
            <a:extLst>
              <a:ext uri="{FF2B5EF4-FFF2-40B4-BE49-F238E27FC236}">
                <a16:creationId xmlns:a16="http://schemas.microsoft.com/office/drawing/2014/main" id="{0AAA9F26-8570-FB92-3198-311440E6BB2F}"/>
              </a:ext>
            </a:extLst>
          </p:cNvPr>
          <p:cNvSpPr/>
          <p:nvPr/>
        </p:nvSpPr>
        <p:spPr>
          <a:xfrm>
            <a:off x="9147763" y="2867933"/>
            <a:ext cx="2743433" cy="3286604"/>
          </a:xfrm>
          <a:prstGeom prst="roundRect">
            <a:avLst/>
          </a:prstGeom>
          <a:solidFill>
            <a:srgbClr val="FEB714">
              <a:alpha val="7245"/>
            </a:srgbClr>
          </a:solidFill>
          <a:ln w="12700">
            <a:solidFill>
              <a:srgbClr val="FEB714">
                <a:alpha val="50000"/>
              </a:srgb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ounded Rectangle 11">
            <a:extLst>
              <a:ext uri="{FF2B5EF4-FFF2-40B4-BE49-F238E27FC236}">
                <a16:creationId xmlns:a16="http://schemas.microsoft.com/office/drawing/2014/main" id="{C55D154D-212E-055D-ACC0-C0FFDE5A1E87}"/>
              </a:ext>
            </a:extLst>
          </p:cNvPr>
          <p:cNvSpPr/>
          <p:nvPr/>
        </p:nvSpPr>
        <p:spPr>
          <a:xfrm>
            <a:off x="208621" y="2825813"/>
            <a:ext cx="2743433" cy="3431217"/>
          </a:xfrm>
          <a:prstGeom prst="roundRect">
            <a:avLst/>
          </a:prstGeom>
          <a:solidFill>
            <a:srgbClr val="FEB714">
              <a:alpha val="7245"/>
            </a:srgbClr>
          </a:solidFill>
          <a:ln w="12700">
            <a:solidFill>
              <a:srgbClr val="FEB714">
                <a:alpha val="50000"/>
              </a:srgb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sp>
        <p:nvSpPr>
          <p:cNvPr id="17" name="Rounded Rectangle 16">
            <a:extLst>
              <a:ext uri="{FF2B5EF4-FFF2-40B4-BE49-F238E27FC236}">
                <a16:creationId xmlns:a16="http://schemas.microsoft.com/office/drawing/2014/main" id="{26AFBAB8-3FB6-7103-EE48-99D81BF44309}"/>
              </a:ext>
            </a:extLst>
          </p:cNvPr>
          <p:cNvSpPr/>
          <p:nvPr/>
        </p:nvSpPr>
        <p:spPr>
          <a:xfrm>
            <a:off x="3167220" y="2867933"/>
            <a:ext cx="2743433" cy="1923838"/>
          </a:xfrm>
          <a:prstGeom prst="roundRect">
            <a:avLst/>
          </a:prstGeom>
          <a:solidFill>
            <a:srgbClr val="FEB714">
              <a:alpha val="7245"/>
            </a:srgbClr>
          </a:solidFill>
          <a:ln w="12700">
            <a:solidFill>
              <a:srgbClr val="FEB714">
                <a:alpha val="50000"/>
              </a:srgb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BC08973-2B0F-8553-722D-77407DFF6044}"/>
              </a:ext>
            </a:extLst>
          </p:cNvPr>
          <p:cNvSpPr txBox="1"/>
          <p:nvPr/>
        </p:nvSpPr>
        <p:spPr>
          <a:xfrm>
            <a:off x="173483" y="1984230"/>
            <a:ext cx="2813711" cy="12464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77800" marR="0" lvl="0" algn="ctr" defTabSz="609585" rtl="0" eaLnBrk="1" fontAlgn="auto" latinLnBrk="0" hangingPunct="1">
              <a:lnSpc>
                <a:spcPts val="148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Help citizens judge what others are claiming or more generally find (and receive) reliable information on a topic</a:t>
            </a:r>
            <a:endParaRPr kumimoji="0" lang="en-CA" sz="1300" b="0" i="0" u="none" strike="noStrike" kern="1200" cap="none" spc="0" normalizeH="0" baseline="0" noProof="0" dirty="0">
              <a:ln>
                <a:noFill/>
              </a:ln>
              <a:solidFill>
                <a:srgbClr val="254776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717550" lvl="1" indent="-269875" algn="ctr">
              <a:lnSpc>
                <a:spcPts val="1480"/>
              </a:lnSpc>
              <a:buFont typeface="Courier New" panose="02070309020205020404" pitchFamily="49" charset="0"/>
              <a:buChar char="o"/>
              <a:defRPr/>
            </a:pPr>
            <a:endParaRPr kumimoji="0" lang="en-US" sz="1300" b="0" i="0" u="none" strike="noStrike" kern="1200" cap="none" spc="0" normalizeH="0" baseline="0" noProof="0" dirty="0">
              <a:ln>
                <a:noFill/>
              </a:ln>
              <a:solidFill>
                <a:srgbClr val="254776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717550" lvl="2" algn="ctr">
              <a:lnSpc>
                <a:spcPts val="1480"/>
              </a:lnSpc>
              <a:defRPr/>
            </a:pPr>
            <a:endParaRPr lang="en-US" sz="1300" dirty="0">
              <a:solidFill>
                <a:srgbClr val="25477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7A8A362-B52B-87A1-ABE7-57F457611954}"/>
              </a:ext>
            </a:extLst>
          </p:cNvPr>
          <p:cNvSpPr txBox="1"/>
          <p:nvPr/>
        </p:nvSpPr>
        <p:spPr>
          <a:xfrm>
            <a:off x="277806" y="2898583"/>
            <a:ext cx="2772000" cy="33239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  <a:defRPr/>
            </a:pPr>
            <a:r>
              <a:rPr lang="en-US" sz="105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Tools </a:t>
            </a:r>
            <a:r>
              <a:rPr kumimoji="0" lang="en-US" sz="105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and training to develop critical-thinking skills (e.g., </a:t>
            </a:r>
            <a:r>
              <a:rPr kumimoji="0" lang="en-US" sz="1050" b="0" i="0" u="none" strike="noStrike" kern="1200" cap="none" spc="0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thatsa</a:t>
            </a:r>
            <a:r>
              <a:rPr lang="en-US" sz="105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kumimoji="0" lang="en-US" sz="105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laim.org and Sense About Science’s risk know-how framework), including in</a:t>
            </a:r>
            <a:r>
              <a:rPr kumimoji="0" lang="en-US" sz="1050" b="0" i="0" u="none" strike="noStrike" kern="1200" cap="none" spc="0" normalizeH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schools</a:t>
            </a:r>
            <a:endParaRPr kumimoji="0" lang="en-US" sz="1050" b="0" i="0" u="none" strike="noStrike" kern="1200" cap="none" spc="0" normalizeH="0" baseline="0" noProof="0" dirty="0">
              <a:ln>
                <a:noFill/>
              </a:ln>
              <a:solidFill>
                <a:srgbClr val="254776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  <a:defRPr/>
            </a:pPr>
            <a:r>
              <a:rPr lang="en-US" sz="105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Plain-language summaries </a:t>
            </a:r>
            <a:r>
              <a:rPr kumimoji="0" lang="en-US" sz="105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of best evidence on different topics (e.g., Campbell and Cochrane) and accompanying audio-</a:t>
            </a:r>
            <a:r>
              <a:rPr lang="en-US" sz="105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visual materials</a:t>
            </a:r>
            <a:endParaRPr kumimoji="0" lang="en-US" sz="1050" b="0" i="0" u="none" strike="noStrike" kern="1200" cap="none" spc="0" normalizeH="0" baseline="0" noProof="0" dirty="0">
              <a:ln>
                <a:noFill/>
              </a:ln>
              <a:solidFill>
                <a:srgbClr val="254776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  <a:defRPr/>
            </a:pPr>
            <a:r>
              <a:rPr kumimoji="0" lang="en-US" sz="105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Journalism and science-communication strategies (e.g., fact-checking services, ‘pre-bunking’ to help people know what to watch out for with misinformation and conspiracy theories, and ‘truth-sandwiches’ to what the evidence says immediately </a:t>
            </a:r>
            <a:r>
              <a:rPr lang="en-US" sz="105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before and after </a:t>
            </a:r>
            <a:r>
              <a:rPr kumimoji="0" lang="en-US" sz="105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covering misinformation)</a:t>
            </a:r>
          </a:p>
          <a:p>
            <a:pPr marL="171450" indent="-171450">
              <a:buFont typeface="Arial" panose="020B0604020202020204" pitchFamily="34" charset="0"/>
              <a:buChar char="•"/>
              <a:defRPr/>
            </a:pPr>
            <a:r>
              <a:rPr kumimoji="0" lang="en-US" sz="105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Campaigns to build a culture where evidence is understood, valued and used (evidence weeks and #</a:t>
            </a:r>
            <a:r>
              <a:rPr kumimoji="0" lang="en-US" sz="1050" b="0" i="0" u="none" strike="noStrike" kern="1200" cap="none" spc="0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askforevidence</a:t>
            </a:r>
            <a:r>
              <a:rPr kumimoji="0" lang="en-US" sz="105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hashtag) 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F47ED7B4-AF08-1546-4E01-9028A9A76040}"/>
              </a:ext>
            </a:extLst>
          </p:cNvPr>
          <p:cNvSpPr txBox="1"/>
          <p:nvPr/>
        </p:nvSpPr>
        <p:spPr>
          <a:xfrm>
            <a:off x="3162459" y="2957422"/>
            <a:ext cx="2772000" cy="178510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  <a:defRPr/>
            </a:pPr>
            <a:r>
              <a:rPr lang="en-US" sz="11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Online sites</a:t>
            </a: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like </a:t>
            </a:r>
            <a:r>
              <a:rPr kumimoji="0" lang="en-US" sz="1100" b="0" i="0" u="none" strike="noStrike" kern="1200" cap="none" spc="0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Wirecutter</a:t>
            </a: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for shopping products, 80,000 hours for finding high-impact careers or high-impact volunteering opportunities, and </a:t>
            </a:r>
            <a:r>
              <a:rPr kumimoji="0" lang="en-US" sz="1100" b="0" i="0" u="none" strike="noStrike" kern="1200" cap="none" spc="0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GiveWell</a:t>
            </a: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for giving to the charities that make the most of every dollar they receive</a:t>
            </a:r>
          </a:p>
          <a:p>
            <a:pPr marL="171450" indent="-171450">
              <a:buFont typeface="Arial" panose="020B0604020202020204" pitchFamily="34" charset="0"/>
              <a:buChar char="•"/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Tools, such as decision aids, that help to work through options in light of their pros and cons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A478677C-AE84-7B1F-8804-778353CAAA10}"/>
              </a:ext>
            </a:extLst>
          </p:cNvPr>
          <p:cNvSpPr txBox="1"/>
          <p:nvPr/>
        </p:nvSpPr>
        <p:spPr>
          <a:xfrm>
            <a:off x="6140935" y="2957422"/>
            <a:ext cx="2772000" cy="162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  <a:defRPr/>
            </a:pP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Website </a:t>
            </a: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questions can be submitted to organizations funding research</a:t>
            </a:r>
          </a:p>
          <a:p>
            <a:pPr marL="171450" indent="-171450">
              <a:buFont typeface="Arial" panose="020B0604020202020204" pitchFamily="34" charset="0"/>
              <a:buChar char="•"/>
              <a:defRPr/>
            </a:pPr>
            <a:r>
              <a:rPr lang="en-US" sz="11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Prioritization processes that engage citizens (e.g., James Lind Alliance</a:t>
            </a: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)</a:t>
            </a:r>
          </a:p>
          <a:p>
            <a:pPr marL="171450" indent="-171450">
              <a:buFont typeface="Arial" panose="020B0604020202020204" pitchFamily="34" charset="0"/>
              <a:buChar char="•"/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Support for citizens to become partners in a research team undertaking a new research study or synthesizing what’s known from all studies addressing the same question</a:t>
            </a:r>
            <a:endParaRPr lang="en-US" sz="1100" dirty="0">
              <a:solidFill>
                <a:srgbClr val="25477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DC046F28-90DD-CC41-914C-C623F20F17A6}"/>
              </a:ext>
            </a:extLst>
          </p:cNvPr>
          <p:cNvSpPr txBox="1"/>
          <p:nvPr/>
        </p:nvSpPr>
        <p:spPr>
          <a:xfrm>
            <a:off x="9202754" y="2957422"/>
            <a:ext cx="2772000" cy="316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  <a:defRPr/>
            </a:pPr>
            <a:r>
              <a:rPr lang="en-US" sz="11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</a:t>
            </a:r>
            <a:r>
              <a:rPr kumimoji="0" lang="en-US" sz="1100" b="0" i="0" u="none" strike="noStrike" kern="1200" cap="none" spc="0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aws</a:t>
            </a: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that require products, services and information to be evidence-</a:t>
            </a:r>
            <a:r>
              <a:rPr lang="en-US" sz="11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based (and </a:t>
            </a: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make it illegal to spread </a:t>
            </a:r>
            <a:r>
              <a:rPr lang="en-US" sz="11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mis</a:t>
            </a: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information</a:t>
            </a:r>
            <a:r>
              <a:rPr lang="en-US" sz="11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marL="171450" indent="-171450">
              <a:buFont typeface="Arial" panose="020B0604020202020204" pitchFamily="34" charset="0"/>
              <a:buChar char="•"/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Rewards for businesses advertising evidence-based products, services and information (</a:t>
            </a:r>
            <a:r>
              <a:rPr lang="en-US" sz="11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and penalties for not)</a:t>
            </a: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srgbClr val="254776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Algorithms for big tech companies presenting products, services and information in part based on supporting evidence (and for limiting the spread of misinformation</a:t>
            </a:r>
          </a:p>
          <a:p>
            <a:pPr marL="171450" indent="-171450">
              <a:buFont typeface="Arial" panose="020B0604020202020204" pitchFamily="34" charset="0"/>
              <a:buChar char="•"/>
              <a:defRPr/>
            </a:pPr>
            <a:r>
              <a:rPr lang="en-US" sz="11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</a:t>
            </a: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sing </a:t>
            </a:r>
            <a:r>
              <a:rPr lang="en-US" sz="11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‘</a:t>
            </a: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nudge</a:t>
            </a:r>
            <a:r>
              <a:rPr lang="en-US" sz="11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’</a:t>
            </a: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strategies to steer citizens towards evidence-based choices, while still allowing them to go look at other choices too (e.g., automatic enrolments, product placements, symbols or ‘kitemarks’)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3D7E6534-0DEC-CAC7-31D5-8C3F63F73B0E}"/>
              </a:ext>
            </a:extLst>
          </p:cNvPr>
          <p:cNvSpPr txBox="1"/>
          <p:nvPr/>
        </p:nvSpPr>
        <p:spPr>
          <a:xfrm>
            <a:off x="3393516" y="1984230"/>
            <a:ext cx="2290841" cy="86177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ts val="1480"/>
              </a:lnSpc>
              <a:defRPr/>
            </a:pPr>
            <a:r>
              <a:rPr lang="en-US" sz="13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Make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evidence available to citizens when they are making</a:t>
            </a:r>
            <a:r>
              <a:rPr lang="en-US" sz="13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choices</a:t>
            </a:r>
          </a:p>
          <a:p>
            <a:pPr marL="717550" lvl="2" algn="ctr">
              <a:lnSpc>
                <a:spcPts val="1480"/>
              </a:lnSpc>
              <a:defRPr/>
            </a:pPr>
            <a:endParaRPr lang="en-US" sz="1300" dirty="0">
              <a:solidFill>
                <a:srgbClr val="25477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9CA7B490-D6F9-D2CB-90C3-BC29CC06811B}"/>
              </a:ext>
            </a:extLst>
          </p:cNvPr>
          <p:cNvSpPr txBox="1"/>
          <p:nvPr/>
        </p:nvSpPr>
        <p:spPr>
          <a:xfrm>
            <a:off x="6292858" y="1984230"/>
            <a:ext cx="2440444" cy="105413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77800" marR="0" lvl="0" algn="ctr" defTabSz="609585" rtl="0" eaLnBrk="1" fontAlgn="auto" latinLnBrk="0" hangingPunct="1">
              <a:lnSpc>
                <a:spcPts val="148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Engage citizens in asking questions and answering them (with new research or with existing evidence)</a:t>
            </a:r>
          </a:p>
          <a:p>
            <a:pPr marL="717550" lvl="2" algn="ctr">
              <a:lnSpc>
                <a:spcPts val="1480"/>
              </a:lnSpc>
              <a:defRPr/>
            </a:pPr>
            <a:endParaRPr lang="en-US" sz="1300" dirty="0">
              <a:solidFill>
                <a:srgbClr val="25477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498815D4-6927-8FA0-20EC-798A4784594E}"/>
              </a:ext>
            </a:extLst>
          </p:cNvPr>
          <p:cNvSpPr txBox="1"/>
          <p:nvPr/>
        </p:nvSpPr>
        <p:spPr>
          <a:xfrm>
            <a:off x="9413601" y="1984230"/>
            <a:ext cx="2211756" cy="66941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77800" marR="0" lvl="0" algn="ctr" defTabSz="609585" rtl="0" eaLnBrk="1" fontAlgn="auto" latinLnBrk="0" hangingPunct="1">
              <a:lnSpc>
                <a:spcPts val="148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Make evidence-based choices the default or easy option</a:t>
            </a:r>
            <a:endParaRPr lang="en-US" sz="1300" dirty="0">
              <a:solidFill>
                <a:srgbClr val="25477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5" name="Picture 24">
            <a:extLst>
              <a:ext uri="{FF2B5EF4-FFF2-40B4-BE49-F238E27FC236}">
                <a16:creationId xmlns:a16="http://schemas.microsoft.com/office/drawing/2014/main" id="{424A876C-B737-7882-EAD5-5D2BC85DB1C0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alphaModFix amt="2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95177" y="1571905"/>
            <a:ext cx="5700823" cy="328433"/>
          </a:xfrm>
          <a:prstGeom prst="rect">
            <a:avLst/>
          </a:prstGeom>
          <a:noFill/>
        </p:spPr>
      </p:pic>
      <p:pic>
        <p:nvPicPr>
          <p:cNvPr id="26" name="Picture 25">
            <a:extLst>
              <a:ext uri="{FF2B5EF4-FFF2-40B4-BE49-F238E27FC236}">
                <a16:creationId xmlns:a16="http://schemas.microsoft.com/office/drawing/2014/main" id="{FD226A85-2441-C61C-DF5C-BB7354D4F8DF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alphaModFix amt="2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10800000">
            <a:off x="5865396" y="1509110"/>
            <a:ext cx="5700823" cy="328433"/>
          </a:xfrm>
          <a:prstGeom prst="rect">
            <a:avLst/>
          </a:prstGeom>
          <a:noFill/>
        </p:spPr>
      </p:pic>
      <p:pic>
        <p:nvPicPr>
          <p:cNvPr id="27" name="Picture 26" descr="Icon&#10;&#10;Description automatically generated">
            <a:extLst>
              <a:ext uri="{FF2B5EF4-FFF2-40B4-BE49-F238E27FC236}">
                <a16:creationId xmlns:a16="http://schemas.microsoft.com/office/drawing/2014/main" id="{64B4D2A9-A379-736C-F9F7-16269AD426B9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email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378808" y="1231489"/>
            <a:ext cx="709316" cy="736780"/>
          </a:xfrm>
          <a:prstGeom prst="rect">
            <a:avLst/>
          </a:prstGeom>
          <a:solidFill>
            <a:srgbClr val="FFC75D">
              <a:alpha val="0"/>
            </a:srgbClr>
          </a:solidFill>
          <a:effectLst>
            <a:glow>
              <a:schemeClr val="accent1">
                <a:alpha val="40000"/>
              </a:schemeClr>
            </a:glow>
            <a:outerShdw blurRad="50800" dist="50800" dir="5400000" algn="ctr" rotWithShape="0">
              <a:srgbClr val="000000">
                <a:alpha val="0"/>
              </a:srgbClr>
            </a:outerShdw>
            <a:softEdge rad="0"/>
          </a:effectLst>
        </p:spPr>
      </p:pic>
      <p:pic>
        <p:nvPicPr>
          <p:cNvPr id="29" name="Picture 28" descr="Icon&#10;&#10;Description automatically generated">
            <a:extLst>
              <a:ext uri="{FF2B5EF4-FFF2-40B4-BE49-F238E27FC236}">
                <a16:creationId xmlns:a16="http://schemas.microsoft.com/office/drawing/2014/main" id="{1295644E-BE79-5669-FEA4-95D9C92356FB}"/>
              </a:ext>
            </a:extLst>
          </p:cNvPr>
          <p:cNvPicPr>
            <a:picLocks noChangeAspect="1"/>
          </p:cNvPicPr>
          <p:nvPr/>
        </p:nvPicPr>
        <p:blipFill rotWithShape="1">
          <a:blip r:embed="rId5" cstate="email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362825" y="1231489"/>
            <a:ext cx="709316" cy="736780"/>
          </a:xfrm>
          <a:prstGeom prst="rect">
            <a:avLst/>
          </a:prstGeom>
          <a:solidFill>
            <a:srgbClr val="FFC75D">
              <a:alpha val="6000"/>
            </a:srgbClr>
          </a:solidFill>
          <a:effectLst>
            <a:glow>
              <a:schemeClr val="accent1">
                <a:alpha val="40000"/>
              </a:schemeClr>
            </a:glow>
            <a:outerShdw blurRad="50800" dist="50800" dir="5400000" algn="ctr" rotWithShape="0">
              <a:srgbClr val="000000">
                <a:alpha val="0"/>
              </a:srgbClr>
            </a:outerShdw>
            <a:softEdge rad="0"/>
          </a:effectLst>
        </p:spPr>
      </p:pic>
      <p:pic>
        <p:nvPicPr>
          <p:cNvPr id="31" name="Picture 30" descr="Icon&#10;&#10;Description automatically generated">
            <a:extLst>
              <a:ext uri="{FF2B5EF4-FFF2-40B4-BE49-F238E27FC236}">
                <a16:creationId xmlns:a16="http://schemas.microsoft.com/office/drawing/2014/main" id="{6D8280CA-022B-DA55-7F4E-DB1D78B59350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email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7346842" y="1231489"/>
            <a:ext cx="709316" cy="736780"/>
          </a:xfrm>
          <a:prstGeom prst="rect">
            <a:avLst/>
          </a:prstGeom>
          <a:solidFill>
            <a:srgbClr val="FFC75D">
              <a:alpha val="0"/>
            </a:srgbClr>
          </a:solidFill>
          <a:effectLst>
            <a:glow>
              <a:schemeClr val="accent1">
                <a:alpha val="40000"/>
              </a:schemeClr>
            </a:glow>
            <a:outerShdw blurRad="50800" dist="50800" dir="5400000" algn="ctr" rotWithShape="0">
              <a:srgbClr val="000000">
                <a:alpha val="0"/>
              </a:srgbClr>
            </a:outerShdw>
            <a:softEdge rad="0"/>
          </a:effectLst>
        </p:spPr>
      </p:pic>
      <p:pic>
        <p:nvPicPr>
          <p:cNvPr id="32" name="Picture 31" descr="Icon&#10;&#10;Description automatically generated">
            <a:extLst>
              <a:ext uri="{FF2B5EF4-FFF2-40B4-BE49-F238E27FC236}">
                <a16:creationId xmlns:a16="http://schemas.microsoft.com/office/drawing/2014/main" id="{122587EE-F623-7D5A-D6C5-2E3759F242DA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email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0330860" y="1231489"/>
            <a:ext cx="709316" cy="736780"/>
          </a:xfrm>
          <a:prstGeom prst="rect">
            <a:avLst/>
          </a:prstGeom>
          <a:solidFill>
            <a:srgbClr val="FFC75D">
              <a:alpha val="0"/>
            </a:srgbClr>
          </a:solidFill>
          <a:effectLst>
            <a:glow>
              <a:schemeClr val="accent1">
                <a:alpha val="40000"/>
              </a:schemeClr>
            </a:glow>
            <a:outerShdw blurRad="50800" dist="50800" dir="5400000" algn="ctr" rotWithShape="0">
              <a:srgbClr val="000000">
                <a:alpha val="0"/>
              </a:srgbClr>
            </a:outerShdw>
            <a:softEdge rad="0"/>
          </a:effectLst>
        </p:spPr>
      </p:pic>
      <p:sp>
        <p:nvSpPr>
          <p:cNvPr id="33" name="Rounded Rectangular Callout 32">
            <a:extLst>
              <a:ext uri="{FF2B5EF4-FFF2-40B4-BE49-F238E27FC236}">
                <a16:creationId xmlns:a16="http://schemas.microsoft.com/office/drawing/2014/main" id="{BC44EBAC-537C-2DDF-39B3-7FBF27D849E9}"/>
              </a:ext>
            </a:extLst>
          </p:cNvPr>
          <p:cNvSpPr/>
          <p:nvPr/>
        </p:nvSpPr>
        <p:spPr>
          <a:xfrm>
            <a:off x="3162459" y="4991914"/>
            <a:ext cx="2748195" cy="1230656"/>
          </a:xfrm>
          <a:prstGeom prst="wedgeRoundRectCallout">
            <a:avLst>
              <a:gd name="adj1" fmla="val -60729"/>
              <a:gd name="adj2" fmla="val -41130"/>
              <a:gd name="adj3" fmla="val 16667"/>
            </a:avLst>
          </a:prstGeom>
          <a:solidFill>
            <a:srgbClr val="E7EDF3"/>
          </a:solidFill>
          <a:ln w="25400">
            <a:solidFill>
              <a:srgbClr val="DADFE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1220"/>
              </a:lnSpc>
            </a:pPr>
            <a:r>
              <a:rPr lang="en-CA" sz="1100" dirty="0">
                <a:solidFill>
                  <a:srgbClr val="254776"/>
                </a:solidFill>
              </a:rPr>
              <a:t>I often tell my fellow citizen leaders: Google is a great place to go to pick a restaurant or learn more about a public figure; it poses real challenges if you’re looking for best evidence to make an important decision</a:t>
            </a:r>
          </a:p>
        </p:txBody>
      </p:sp>
      <p:sp>
        <p:nvSpPr>
          <p:cNvPr id="34" name="Rounded Rectangular Callout 33">
            <a:extLst>
              <a:ext uri="{FF2B5EF4-FFF2-40B4-BE49-F238E27FC236}">
                <a16:creationId xmlns:a16="http://schemas.microsoft.com/office/drawing/2014/main" id="{192367A6-4DA4-0E6B-28DD-45A1C0C64E7D}"/>
              </a:ext>
            </a:extLst>
          </p:cNvPr>
          <p:cNvSpPr/>
          <p:nvPr/>
        </p:nvSpPr>
        <p:spPr>
          <a:xfrm flipH="1">
            <a:off x="6133787" y="4991914"/>
            <a:ext cx="2751009" cy="1230656"/>
          </a:xfrm>
          <a:prstGeom prst="wedgeRoundRectCallout">
            <a:avLst>
              <a:gd name="adj1" fmla="val -60729"/>
              <a:gd name="adj2" fmla="val -41130"/>
              <a:gd name="adj3" fmla="val 16667"/>
            </a:avLst>
          </a:prstGeom>
          <a:solidFill>
            <a:srgbClr val="E7EDF3"/>
          </a:solidFill>
          <a:ln w="25400">
            <a:solidFill>
              <a:srgbClr val="DADFE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1220"/>
              </a:lnSpc>
            </a:pPr>
            <a:r>
              <a:rPr lang="en-CA" sz="1100" dirty="0">
                <a:solidFill>
                  <a:srgbClr val="254776"/>
                </a:solidFill>
              </a:rPr>
              <a:t>While this approach sounds promising, those of us working in citizen-serving NGOs have come to realize that declining trust in government and business leaders has led to rising concerns about this approach among citizens</a:t>
            </a:r>
          </a:p>
        </p:txBody>
      </p:sp>
      <p:sp>
        <p:nvSpPr>
          <p:cNvPr id="35" name="Title 14">
            <a:extLst>
              <a:ext uri="{FF2B5EF4-FFF2-40B4-BE49-F238E27FC236}">
                <a16:creationId xmlns:a16="http://schemas.microsoft.com/office/drawing/2014/main" id="{DA70F3ED-C9CF-3819-9BB1-731BA82F54FE}"/>
              </a:ext>
            </a:extLst>
          </p:cNvPr>
          <p:cNvSpPr txBox="1">
            <a:spLocks/>
          </p:cNvSpPr>
          <p:nvPr/>
        </p:nvSpPr>
        <p:spPr>
          <a:xfrm>
            <a:off x="267858" y="97077"/>
            <a:ext cx="8352035" cy="100636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0" marR="0" indent="0" algn="l" defTabSz="457189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 i="0" kern="1200">
                <a:solidFill>
                  <a:srgbClr val="254776"/>
                </a:solidFill>
                <a:latin typeface="Arial" charset="0"/>
                <a:ea typeface="+mj-ea"/>
                <a:cs typeface="+mj-cs"/>
              </a:defRPr>
            </a:lvl1pPr>
          </a:lstStyle>
          <a:p>
            <a:pPr defTabSz="914400" hangingPunct="0">
              <a:spcBef>
                <a:spcPts val="0"/>
              </a:spcBef>
              <a:defRPr/>
            </a:pPr>
            <a:r>
              <a:rPr lang="en-US" b="1" kern="0" dirty="0">
                <a:solidFill>
                  <a:srgbClr val="234776"/>
                </a:solidFill>
                <a:latin typeface="Arial"/>
                <a:cs typeface="Arial" panose="020B0604020202020204" pitchFamily="34" charset="0"/>
                <a:sym typeface="Arial"/>
              </a:rPr>
              <a:t>3</a:t>
            </a:r>
            <a:r>
              <a:rPr kumimoji="0" lang="en-US" b="1" i="0" strike="noStrike" kern="0" cap="none" spc="0" normalizeH="0" baseline="0" noProof="0" dirty="0">
                <a:ln>
                  <a:noFill/>
                </a:ln>
                <a:solidFill>
                  <a:srgbClr val="234776"/>
                </a:solidFill>
                <a:effectLst/>
                <a:uLnTx/>
                <a:uFillTx/>
                <a:latin typeface="Arial"/>
                <a:cs typeface="Arial" panose="020B0604020202020204" pitchFamily="34" charset="0"/>
                <a:sym typeface="Arial"/>
              </a:rPr>
              <a:t>.1</a:t>
            </a:r>
            <a:r>
              <a:rPr kumimoji="0" lang="en-US" i="0" strike="noStrike" kern="0" cap="none" spc="0" normalizeH="0" baseline="0" noProof="0" dirty="0">
                <a:ln>
                  <a:noFill/>
                </a:ln>
                <a:solidFill>
                  <a:srgbClr val="234776"/>
                </a:solidFill>
                <a:effectLst/>
                <a:uLnTx/>
                <a:uFillTx/>
                <a:latin typeface="Arial"/>
                <a:cs typeface="Arial" panose="020B0604020202020204" pitchFamily="34" charset="0"/>
                <a:sym typeface="Arial"/>
              </a:rPr>
              <a:t> These are early days in understanding ‘what works’ in </a:t>
            </a:r>
          </a:p>
          <a:p>
            <a:pPr defTabSz="914400" hangingPunct="0">
              <a:spcBef>
                <a:spcPts val="0"/>
              </a:spcBef>
              <a:defRPr/>
            </a:pPr>
            <a:r>
              <a:rPr lang="en-US" kern="0" dirty="0">
                <a:solidFill>
                  <a:srgbClr val="234776"/>
                </a:solidFill>
                <a:latin typeface="Arial"/>
                <a:cs typeface="Arial" panose="020B0604020202020204" pitchFamily="34" charset="0"/>
                <a:sym typeface="Arial"/>
              </a:rPr>
              <a:t>      </a:t>
            </a:r>
            <a:r>
              <a:rPr kumimoji="0" lang="en-CA" i="0" strike="noStrike" kern="0" cap="none" spc="0" normalizeH="0" baseline="0" noProof="0" dirty="0">
                <a:ln>
                  <a:noFill/>
                </a:ln>
                <a:solidFill>
                  <a:srgbClr val="234776"/>
                </a:solidFill>
                <a:effectLst/>
                <a:uLnTx/>
                <a:uFillTx/>
                <a:latin typeface="Arial"/>
                <a:cs typeface="Arial" panose="020B0604020202020204" pitchFamily="34" charset="0"/>
                <a:sym typeface="Arial"/>
              </a:rPr>
              <a:t>putting evidence at the centre for everyday life</a:t>
            </a:r>
            <a:endParaRPr lang="en-CA" kern="0" dirty="0">
              <a:solidFill>
                <a:srgbClr val="FF0000"/>
              </a:solidFill>
              <a:latin typeface="Arial"/>
              <a:cs typeface="Arial" panose="020B0604020202020204" pitchFamily="34" charset="0"/>
              <a:sym typeface="Arial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C73DC16-9DAB-52C0-43F5-EC543B82054D}"/>
              </a:ext>
            </a:extLst>
          </p:cNvPr>
          <p:cNvSpPr txBox="1"/>
          <p:nvPr/>
        </p:nvSpPr>
        <p:spPr>
          <a:xfrm>
            <a:off x="9009447" y="977573"/>
            <a:ext cx="2715808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50" i="1" dirty="0">
                <a:solidFill>
                  <a:srgbClr val="254776"/>
                </a:solidFill>
              </a:rPr>
              <a:t>Note: full version available in Update 2023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014A746-5FA5-704A-AA69-1085FCD1F80A}"/>
              </a:ext>
            </a:extLst>
          </p:cNvPr>
          <p:cNvSpPr txBox="1"/>
          <p:nvPr/>
        </p:nvSpPr>
        <p:spPr>
          <a:xfrm>
            <a:off x="8254635" y="6325161"/>
            <a:ext cx="3937365" cy="457048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en-CA" sz="790" b="0" i="1" strike="noStrike" dirty="0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© 2023 McMaster University. All rights reserved. This work is licensed under a Creative Commons Attribution-</a:t>
            </a:r>
            <a:r>
              <a:rPr lang="en-CA" sz="790" b="0" i="1" strike="noStrike" dirty="0" err="1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NonCommercial</a:t>
            </a:r>
            <a:r>
              <a:rPr lang="en-CA" sz="790" b="0" i="1" strike="noStrike" dirty="0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-</a:t>
            </a:r>
            <a:r>
              <a:rPr lang="en-CA" sz="790" b="0" i="1" strike="noStrike" dirty="0" err="1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ShareAlike</a:t>
            </a:r>
            <a:r>
              <a:rPr lang="en-CA" sz="790" b="0" i="1" strike="noStrike" dirty="0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 4.0 International License. </a:t>
            </a:r>
          </a:p>
          <a:p>
            <a:endParaRPr lang="en-US" sz="790" i="1" dirty="0">
              <a:solidFill>
                <a:schemeClr val="tx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88380436"/>
      </p:ext>
    </p:extLst>
  </p:cSld>
  <p:clrMapOvr>
    <a:masterClrMapping/>
  </p:clrMapOvr>
</p:sld>
</file>

<file path=ppt/theme/theme1.xml><?xml version="1.0" encoding="utf-8"?>
<a:theme xmlns:a="http://schemas.openxmlformats.org/drawingml/2006/main" name="McMaster Brighter World Theme">
  <a:themeElements>
    <a:clrScheme name="Custom 6">
      <a:dk1>
        <a:srgbClr val="4C555C"/>
      </a:dk1>
      <a:lt1>
        <a:srgbClr val="FFFFFF"/>
      </a:lt1>
      <a:dk2>
        <a:srgbClr val="FFFFFF"/>
      </a:dk2>
      <a:lt2>
        <a:srgbClr val="FFFFFF"/>
      </a:lt2>
      <a:accent1>
        <a:srgbClr val="E8F6FA"/>
      </a:accent1>
      <a:accent2>
        <a:srgbClr val="40B5D3"/>
      </a:accent2>
      <a:accent3>
        <a:srgbClr val="40B5D3"/>
      </a:accent3>
      <a:accent4>
        <a:srgbClr val="D2D654"/>
      </a:accent4>
      <a:accent5>
        <a:srgbClr val="6FD3E3"/>
      </a:accent5>
      <a:accent6>
        <a:srgbClr val="A71930"/>
      </a:accent6>
      <a:hlink>
        <a:srgbClr val="E8F6FA"/>
      </a:hlink>
      <a:folHlink>
        <a:srgbClr val="E8F6FA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32409</TotalTime>
  <Words>501</Words>
  <Application>Microsoft Macintosh PowerPoint</Application>
  <PresentationFormat>Widescreen</PresentationFormat>
  <Paragraphs>23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Courier New</vt:lpstr>
      <vt:lpstr>Roboto</vt:lpstr>
      <vt:lpstr>McMaster Brighter World Theme</vt:lpstr>
      <vt:lpstr>PowerPoint Presentation</vt:lpstr>
    </vt:vector>
  </TitlesOfParts>
  <Company>Ariad Communications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Iwona Sowinski</dc:creator>
  <cp:lastModifiedBy>Lott, Steven</cp:lastModifiedBy>
  <cp:revision>311</cp:revision>
  <cp:lastPrinted>2017-06-06T20:04:49Z</cp:lastPrinted>
  <dcterms:created xsi:type="dcterms:W3CDTF">2017-04-21T15:41:45Z</dcterms:created>
  <dcterms:modified xsi:type="dcterms:W3CDTF">2023-02-10T13:37:00Z</dcterms:modified>
</cp:coreProperties>
</file>