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3"/>
  </p:sldMasterIdLst>
  <p:notesMasterIdLst>
    <p:notesMasterId r:id="rId5"/>
  </p:notesMasterIdLst>
  <p:sldIdLst>
    <p:sldId id="1107" r:id="rId4"/>
  </p:sldIdLst>
  <p:sldSz cx="12192000" cy="6858000"/>
  <p:notesSz cx="6805613" cy="9939338"/>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D004155-0BE5-983B-240A-7F579D944F20}" name="Lavis, John" initials="LJ" userId="S::lavisj@mcmaster.ca::8625103c-d98b-4845-814c-6cf45bf9f2ec" providerId="AD"/>
  <p188:author id="{CB079C5A-0D4E-BE37-2D8A-87824B504FDA}" name="Sue Johnston" initials="SJ" userId="26f1e46323adff1d"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4776"/>
    <a:srgbClr val="8DD2E5"/>
    <a:srgbClr val="99CC66"/>
    <a:srgbClr val="CC76A6"/>
    <a:srgbClr val="FEB714"/>
    <a:srgbClr val="FFC057"/>
    <a:srgbClr val="6AA855"/>
    <a:srgbClr val="6FC0D3"/>
    <a:srgbClr val="8DC758"/>
    <a:srgbClr val="99CC6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49" autoAdjust="0"/>
    <p:restoredTop sz="95822" autoAdjust="0"/>
  </p:normalViewPr>
  <p:slideViewPr>
    <p:cSldViewPr snapToGrid="0" snapToObjects="1">
      <p:cViewPr varScale="1">
        <p:scale>
          <a:sx n="122" d="100"/>
          <a:sy n="122" d="100"/>
        </p:scale>
        <p:origin x="744" y="192"/>
      </p:cViewPr>
      <p:guideLst>
        <p:guide orient="horz" pos="2137"/>
        <p:guide pos="3840"/>
      </p:guideLst>
    </p:cSldViewPr>
  </p:slideViewPr>
  <p:outlineViewPr>
    <p:cViewPr>
      <p:scale>
        <a:sx n="33" d="100"/>
        <a:sy n="33" d="100"/>
      </p:scale>
      <p:origin x="0" y="0"/>
    </p:cViewPr>
  </p:outlineViewPr>
  <p:notesTextViewPr>
    <p:cViewPr>
      <p:scale>
        <a:sx n="20" d="100"/>
        <a:sy n="2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Master" Target="slideMasters/slideMaster1.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notesMaster" Target="notesMasters/notesMaster1.xml"/><Relationship Id="rId10" Type="http://schemas.microsoft.com/office/2018/10/relationships/authors" Target="authors.xml"/><Relationship Id="rId4" Type="http://schemas.openxmlformats.org/officeDocument/2006/relationships/slide" Target="slides/slide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b="0" i="0">
                <a:latin typeface="Arial" charset="0"/>
              </a:defRPr>
            </a:lvl1pPr>
          </a:lstStyle>
          <a:p>
            <a:endParaRPr lang="en-US" dirty="0"/>
          </a:p>
        </p:txBody>
      </p:sp>
      <p:sp>
        <p:nvSpPr>
          <p:cNvPr id="3" name="Date Placeholder 2"/>
          <p:cNvSpPr>
            <a:spLocks noGrp="1"/>
          </p:cNvSpPr>
          <p:nvPr>
            <p:ph type="dt" idx="1"/>
          </p:nvPr>
        </p:nvSpPr>
        <p:spPr>
          <a:xfrm>
            <a:off x="3854939" y="0"/>
            <a:ext cx="2949099" cy="498693"/>
          </a:xfrm>
          <a:prstGeom prst="rect">
            <a:avLst/>
          </a:prstGeom>
        </p:spPr>
        <p:txBody>
          <a:bodyPr vert="horz" lIns="91440" tIns="45720" rIns="91440" bIns="45720" rtlCol="0"/>
          <a:lstStyle>
            <a:lvl1pPr algn="r">
              <a:defRPr sz="1200" b="0" i="0">
                <a:latin typeface="Arial" charset="0"/>
              </a:defRPr>
            </a:lvl1pPr>
          </a:lstStyle>
          <a:p>
            <a:fld id="{E9F3A7FF-300E-B84F-A2D0-CDCDE713DCB9}" type="datetimeFigureOut">
              <a:rPr lang="en-US" smtClean="0"/>
              <a:pPr/>
              <a:t>10/3/24</a:t>
            </a:fld>
            <a:endParaRPr lang="en-US" dirty="0"/>
          </a:p>
        </p:txBody>
      </p:sp>
      <p:sp>
        <p:nvSpPr>
          <p:cNvPr id="4" name="Slide Image Placeholder 3"/>
          <p:cNvSpPr>
            <a:spLocks noGrp="1" noRot="1" noChangeAspect="1"/>
          </p:cNvSpPr>
          <p:nvPr>
            <p:ph type="sldImg" idx="2"/>
          </p:nvPr>
        </p:nvSpPr>
        <p:spPr>
          <a:xfrm>
            <a:off x="422275" y="1243013"/>
            <a:ext cx="5961063" cy="33543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0562" y="4783307"/>
            <a:ext cx="5444490" cy="3913614"/>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9440647"/>
            <a:ext cx="2949099" cy="498692"/>
          </a:xfrm>
          <a:prstGeom prst="rect">
            <a:avLst/>
          </a:prstGeom>
        </p:spPr>
        <p:txBody>
          <a:bodyPr vert="horz" lIns="91440" tIns="45720" rIns="91440" bIns="45720" rtlCol="0" anchor="b"/>
          <a:lstStyle>
            <a:lvl1pPr algn="l">
              <a:defRPr sz="1200" b="0" i="0">
                <a:latin typeface="Arial" charset="0"/>
              </a:defRPr>
            </a:lvl1pPr>
          </a:lstStyle>
          <a:p>
            <a:endParaRPr lang="en-US" dirty="0"/>
          </a:p>
        </p:txBody>
      </p:sp>
      <p:sp>
        <p:nvSpPr>
          <p:cNvPr id="7" name="Slide Number Placeholder 6"/>
          <p:cNvSpPr>
            <a:spLocks noGrp="1"/>
          </p:cNvSpPr>
          <p:nvPr>
            <p:ph type="sldNum" sz="quarter" idx="5"/>
          </p:nvPr>
        </p:nvSpPr>
        <p:spPr>
          <a:xfrm>
            <a:off x="3854939" y="9440647"/>
            <a:ext cx="2949099" cy="498692"/>
          </a:xfrm>
          <a:prstGeom prst="rect">
            <a:avLst/>
          </a:prstGeom>
        </p:spPr>
        <p:txBody>
          <a:bodyPr vert="horz" lIns="91440" tIns="45720" rIns="91440" bIns="45720" rtlCol="0" anchor="b"/>
          <a:lstStyle>
            <a:lvl1pPr algn="r">
              <a:defRPr sz="1200" b="0" i="0">
                <a:latin typeface="Arial" charset="0"/>
              </a:defRPr>
            </a:lvl1pPr>
          </a:lstStyle>
          <a:p>
            <a:fld id="{7C11621C-3EA7-C342-A130-13C6D43C8C01}" type="slidenum">
              <a:rPr lang="en-US" smtClean="0"/>
              <a:pPr/>
              <a:t>‹#›</a:t>
            </a:fld>
            <a:endParaRPr lang="en-US" dirty="0"/>
          </a:p>
        </p:txBody>
      </p:sp>
    </p:spTree>
    <p:extLst>
      <p:ext uri="{BB962C8B-B14F-4D97-AF65-F5344CB8AC3E}">
        <p14:creationId xmlns:p14="http://schemas.microsoft.com/office/powerpoint/2010/main" val="438347906"/>
      </p:ext>
    </p:extLst>
  </p:cSld>
  <p:clrMap bg1="lt1" tx1="dk1" bg2="lt2" tx2="dk2" accent1="accent1" accent2="accent2" accent3="accent3" accent4="accent4" accent5="accent5" accent6="accent6" hlink="hlink" folHlink="folHlink"/>
  <p:notesStyle>
    <a:lvl1pPr marL="0" algn="l" defTabSz="1219170" rtl="0" eaLnBrk="1" latinLnBrk="0" hangingPunct="1">
      <a:defRPr sz="1600" b="0" i="0" kern="1200">
        <a:solidFill>
          <a:schemeClr val="tx1"/>
        </a:solidFill>
        <a:latin typeface="Arial" charset="0"/>
        <a:ea typeface="+mn-ea"/>
        <a:cs typeface="+mn-cs"/>
      </a:defRPr>
    </a:lvl1pPr>
    <a:lvl2pPr marL="609585" algn="l" defTabSz="1219170" rtl="0" eaLnBrk="1" latinLnBrk="0" hangingPunct="1">
      <a:defRPr sz="1600" b="0" i="0" kern="1200">
        <a:solidFill>
          <a:schemeClr val="tx1"/>
        </a:solidFill>
        <a:latin typeface="Arial" charset="0"/>
        <a:ea typeface="+mn-ea"/>
        <a:cs typeface="+mn-cs"/>
      </a:defRPr>
    </a:lvl2pPr>
    <a:lvl3pPr marL="1219170" algn="l" defTabSz="1219170" rtl="0" eaLnBrk="1" latinLnBrk="0" hangingPunct="1">
      <a:defRPr sz="1600" b="0" i="0" kern="1200">
        <a:solidFill>
          <a:schemeClr val="tx1"/>
        </a:solidFill>
        <a:latin typeface="Arial" charset="0"/>
        <a:ea typeface="+mn-ea"/>
        <a:cs typeface="+mn-cs"/>
      </a:defRPr>
    </a:lvl3pPr>
    <a:lvl4pPr marL="1828754" algn="l" defTabSz="1219170" rtl="0" eaLnBrk="1" latinLnBrk="0" hangingPunct="1">
      <a:defRPr sz="1600" b="0" i="0" kern="1200">
        <a:solidFill>
          <a:schemeClr val="tx1"/>
        </a:solidFill>
        <a:latin typeface="Arial" charset="0"/>
        <a:ea typeface="+mn-ea"/>
        <a:cs typeface="+mn-cs"/>
      </a:defRPr>
    </a:lvl4pPr>
    <a:lvl5pPr marL="2438339" algn="l" defTabSz="1219170" rtl="0" eaLnBrk="1" latinLnBrk="0" hangingPunct="1">
      <a:defRPr sz="1600" b="0" i="0" kern="1200">
        <a:solidFill>
          <a:schemeClr val="tx1"/>
        </a:solidFill>
        <a:latin typeface="Arial"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6" name="Picture 5" descr="Background pattern&#10;&#10;Description automatically generated">
            <a:extLst>
              <a:ext uri="{FF2B5EF4-FFF2-40B4-BE49-F238E27FC236}">
                <a16:creationId xmlns:a16="http://schemas.microsoft.com/office/drawing/2014/main" id="{508AC5A7-CE1D-1B83-E287-3CF1EB9791E6}"/>
              </a:ext>
            </a:extLst>
          </p:cNvPr>
          <p:cNvPicPr>
            <a:picLocks noChangeAspect="1"/>
          </p:cNvPicPr>
          <p:nvPr userDrawn="1"/>
        </p:nvPicPr>
        <p:blipFill>
          <a:blip r:embed="rId2"/>
          <a:stretch>
            <a:fillRect/>
          </a:stretch>
        </p:blipFill>
        <p:spPr>
          <a:xfrm>
            <a:off x="0" y="0"/>
            <a:ext cx="12192000" cy="6223195"/>
          </a:xfrm>
          <a:prstGeom prst="rect">
            <a:avLst/>
          </a:prstGeom>
        </p:spPr>
      </p:pic>
      <p:sp>
        <p:nvSpPr>
          <p:cNvPr id="2" name="Title Placeholder" descr="Master title"/>
          <p:cNvSpPr>
            <a:spLocks noGrp="1"/>
          </p:cNvSpPr>
          <p:nvPr>
            <p:ph type="ctrTitle"/>
          </p:nvPr>
        </p:nvSpPr>
        <p:spPr>
          <a:xfrm>
            <a:off x="2715491" y="634805"/>
            <a:ext cx="6862619" cy="2666171"/>
          </a:xfrm>
          <a:prstGeom prst="rect">
            <a:avLst/>
          </a:prstGeom>
        </p:spPr>
        <p:txBody>
          <a:bodyPr anchor="b" anchorCtr="0">
            <a:normAutofit/>
          </a:bodyPr>
          <a:lstStyle>
            <a:lvl1pPr algn="ctr">
              <a:lnSpc>
                <a:spcPct val="100000"/>
              </a:lnSpc>
              <a:defRPr sz="4000">
                <a:solidFill>
                  <a:srgbClr val="254776"/>
                </a:solidFill>
              </a:defRPr>
            </a:lvl1pPr>
          </a:lstStyle>
          <a:p>
            <a:r>
              <a:rPr lang="en-US" dirty="0"/>
              <a:t>Click to edit Master title style</a:t>
            </a:r>
          </a:p>
        </p:txBody>
      </p:sp>
      <p:sp>
        <p:nvSpPr>
          <p:cNvPr id="3" name="Subtitle Placeholder" descr="Master subtitle"/>
          <p:cNvSpPr>
            <a:spLocks noGrp="1"/>
          </p:cNvSpPr>
          <p:nvPr>
            <p:ph type="subTitle" idx="1"/>
          </p:nvPr>
        </p:nvSpPr>
        <p:spPr>
          <a:xfrm>
            <a:off x="4110182" y="3300976"/>
            <a:ext cx="4073237" cy="911624"/>
          </a:xfrm>
        </p:spPr>
        <p:txBody>
          <a:bodyPr/>
          <a:lstStyle>
            <a:lvl1pPr marL="0" indent="0" algn="ctr">
              <a:buNone/>
              <a:defRPr>
                <a:solidFill>
                  <a:schemeClr val="tx1"/>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Click to edit Master subtitle style</a:t>
            </a:r>
          </a:p>
        </p:txBody>
      </p:sp>
      <p:sp>
        <p:nvSpPr>
          <p:cNvPr id="7" name="Meeting Information" descr="Meering or Audience Data">
            <a:extLst>
              <a:ext uri="{FF2B5EF4-FFF2-40B4-BE49-F238E27FC236}">
                <a16:creationId xmlns:a16="http://schemas.microsoft.com/office/drawing/2014/main" id="{E4830579-3FC9-4C47-AF4E-DC02A16FCB8B}"/>
              </a:ext>
            </a:extLst>
          </p:cNvPr>
          <p:cNvSpPr>
            <a:spLocks noGrp="1"/>
          </p:cNvSpPr>
          <p:nvPr>
            <p:ph type="body" sz="quarter" idx="10" hasCustomPrompt="1"/>
          </p:nvPr>
        </p:nvSpPr>
        <p:spPr>
          <a:xfrm>
            <a:off x="4056005" y="4212601"/>
            <a:ext cx="4181593" cy="911617"/>
          </a:xfrm>
        </p:spPr>
        <p:txBody>
          <a:bodyPr anchor="ctr" anchorCtr="0">
            <a:noAutofit/>
          </a:bodyPr>
          <a:lstStyle>
            <a:lvl1pPr marL="0" indent="0" algn="ctr">
              <a:buNone/>
              <a:defRPr sz="1467">
                <a:solidFill>
                  <a:srgbClr val="464F55"/>
                </a:solidFill>
              </a:defRPr>
            </a:lvl1pPr>
            <a:lvl2pPr marL="457189" indent="0">
              <a:buNone/>
              <a:defRPr sz="1467"/>
            </a:lvl2pPr>
            <a:lvl3pPr marL="914377" indent="0">
              <a:buNone/>
              <a:defRPr sz="1467"/>
            </a:lvl3pPr>
            <a:lvl4pPr marL="1371566" indent="0">
              <a:buNone/>
              <a:defRPr sz="1467"/>
            </a:lvl4pPr>
            <a:lvl5pPr marL="1828754" indent="0">
              <a:buNone/>
              <a:defRPr sz="1467"/>
            </a:lvl5pPr>
          </a:lstStyle>
          <a:p>
            <a:pPr lvl="0"/>
            <a:r>
              <a:rPr lang="en-US" dirty="0"/>
              <a:t>Meeting or Audience Date</a:t>
            </a:r>
          </a:p>
        </p:txBody>
      </p:sp>
      <p:sp>
        <p:nvSpPr>
          <p:cNvPr id="8" name="Slide Number" descr="Page Number">
            <a:extLst>
              <a:ext uri="{FF2B5EF4-FFF2-40B4-BE49-F238E27FC236}">
                <a16:creationId xmlns:a16="http://schemas.microsoft.com/office/drawing/2014/main" id="{EE66D232-CA20-FDCA-F279-F1103BF3DEA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blur, blurry&#10;&#10;Description automatically generated">
            <a:extLst>
              <a:ext uri="{FF2B5EF4-FFF2-40B4-BE49-F238E27FC236}">
                <a16:creationId xmlns:a16="http://schemas.microsoft.com/office/drawing/2014/main" id="{83CD791E-98A1-0162-6CC0-D6583896CE29}"/>
              </a:ext>
            </a:extLst>
          </p:cNvPr>
          <p:cNvPicPr>
            <a:picLocks noChangeAspect="1"/>
          </p:cNvPicPr>
          <p:nvPr userDrawn="1"/>
        </p:nvPicPr>
        <p:blipFill rotWithShape="1">
          <a:blip r:embed="rId3">
            <a:alphaModFix amt="10000"/>
          </a:blip>
          <a:srcRect l="9741" t="6894" r="7309" b="29427"/>
          <a:stretch/>
        </p:blipFill>
        <p:spPr>
          <a:xfrm>
            <a:off x="0" y="0"/>
            <a:ext cx="12192000" cy="6250905"/>
          </a:xfrm>
          <a:prstGeom prst="rect">
            <a:avLst/>
          </a:prstGeom>
        </p:spPr>
      </p:pic>
      <p:pic>
        <p:nvPicPr>
          <p:cNvPr id="9" name="Picture 8" descr="A picture containing text, sign&#10;&#10;Description automatically generated">
            <a:extLst>
              <a:ext uri="{FF2B5EF4-FFF2-40B4-BE49-F238E27FC236}">
                <a16:creationId xmlns:a16="http://schemas.microsoft.com/office/drawing/2014/main" id="{88D0C2E2-5D81-CE5F-219E-22C224152F8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1417601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B263E6EE-4BB6-8A1C-E311-0E74B18F451C}"/>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12" name="Subtitle Placeholder" descr="Slide sub title">
            <a:extLst>
              <a:ext uri="{FF2B5EF4-FFF2-40B4-BE49-F238E27FC236}">
                <a16:creationId xmlns:a16="http://schemas.microsoft.com/office/drawing/2014/main" id="{E4697456-D8E5-5447-AB08-1193E92AD317}"/>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3" name="Content Placeholder" descr="Slide content"/>
          <p:cNvSpPr>
            <a:spLocks noGrp="1"/>
          </p:cNvSpPr>
          <p:nvPr>
            <p:ph idx="1" hasCustomPrompt="1"/>
          </p:nvPr>
        </p:nvSpPr>
        <p:spPr>
          <a:xfrm>
            <a:off x="267858" y="1471001"/>
            <a:ext cx="11708068" cy="4536015"/>
          </a:xfrm>
        </p:spPr>
        <p:txBody>
          <a:bodyPr lIns="108000"/>
          <a:lstStyle>
            <a:lvl1pPr>
              <a:lnSpc>
                <a:spcPct val="100000"/>
              </a:lnSpc>
              <a:spcBef>
                <a:spcPts val="0"/>
              </a:spcBef>
              <a:spcAft>
                <a:spcPts val="800"/>
              </a:spcAft>
              <a:defRPr/>
            </a:lvl1pPr>
            <a:lvl2pPr>
              <a:lnSpc>
                <a:spcPct val="100000"/>
              </a:lnSpc>
              <a:spcBef>
                <a:spcPts val="0"/>
              </a:spcBef>
              <a:spcAft>
                <a:spcPts val="800"/>
              </a:spcAft>
              <a:defRPr/>
            </a:lvl2pPr>
            <a:lvl3pPr>
              <a:lnSpc>
                <a:spcPct val="100000"/>
              </a:lnSpc>
              <a:spcBef>
                <a:spcPts val="0"/>
              </a:spcBef>
              <a:spcAft>
                <a:spcPts val="800"/>
              </a:spcAft>
              <a:defRPr/>
            </a:lvl3pPr>
            <a:lvl4pPr>
              <a:lnSpc>
                <a:spcPct val="100000"/>
              </a:lnSpc>
              <a:spcBef>
                <a:spcPts val="0"/>
              </a:spcBef>
              <a:spcAft>
                <a:spcPts val="800"/>
              </a:spcAft>
              <a:defRPr/>
            </a:lvl4pPr>
            <a:lvl5pPr>
              <a:lnSpc>
                <a:spcPct val="100000"/>
              </a:lnSpc>
              <a:spcBef>
                <a:spcPts val="0"/>
              </a:spcBef>
              <a:spcAft>
                <a:spcPts val="800"/>
              </a:spcAft>
              <a:defRPr/>
            </a:lvl5pPr>
          </a:lstStyle>
          <a:p>
            <a:pPr lvl="0"/>
            <a:r>
              <a:rPr lang="en-US" dirty="0"/>
              <a:t>Click to add text or select an icon below for picture, table, graph and more content options.</a:t>
            </a:r>
          </a:p>
        </p:txBody>
      </p:sp>
      <p:sp>
        <p:nvSpPr>
          <p:cNvPr id="7" name="Title Placeholder" descr="Master Title">
            <a:extLst>
              <a:ext uri="{FF2B5EF4-FFF2-40B4-BE49-F238E27FC236}">
                <a16:creationId xmlns:a16="http://schemas.microsoft.com/office/drawing/2014/main" id="{2783A4F7-F459-E4B5-6A3C-3ABC5E9C03C0}"/>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pic>
        <p:nvPicPr>
          <p:cNvPr id="11" name="Picture 10" descr="A picture containing text, sign&#10;&#10;Description automatically generated">
            <a:extLst>
              <a:ext uri="{FF2B5EF4-FFF2-40B4-BE49-F238E27FC236}">
                <a16:creationId xmlns:a16="http://schemas.microsoft.com/office/drawing/2014/main" id="{8286C0FB-52F0-3A89-90C6-66C46E6DD55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
        <p:nvSpPr>
          <p:cNvPr id="10" name="Slide Number" descr="Page Number">
            <a:extLst>
              <a:ext uri="{FF2B5EF4-FFF2-40B4-BE49-F238E27FC236}">
                <a16:creationId xmlns:a16="http://schemas.microsoft.com/office/drawing/2014/main" id="{8889B7D9-D7D3-4C70-618E-523C87036B7C}"/>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spTree>
    <p:extLst>
      <p:ext uri="{BB962C8B-B14F-4D97-AF65-F5344CB8AC3E}">
        <p14:creationId xmlns:p14="http://schemas.microsoft.com/office/powerpoint/2010/main" val="4172202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6E5F536A-097D-F9C2-3926-5439D376C093}"/>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7" name="Title Placeholder" descr="Master Title">
            <a:extLst>
              <a:ext uri="{FF2B5EF4-FFF2-40B4-BE49-F238E27FC236}">
                <a16:creationId xmlns:a16="http://schemas.microsoft.com/office/drawing/2014/main" id="{D769DDCC-F1E0-C10D-BC2A-BCACFC731371}"/>
              </a:ext>
            </a:extLst>
          </p:cNvPr>
          <p:cNvSpPr>
            <a:spLocks noGrp="1"/>
          </p:cNvSpPr>
          <p:nvPr>
            <p:ph type="title"/>
          </p:nvPr>
        </p:nvSpPr>
        <p:spPr>
          <a:xfrm>
            <a:off x="267858" y="113435"/>
            <a:ext cx="11708068" cy="1006368"/>
          </a:xfrm>
          <a:prstGeom prst="rect">
            <a:avLst/>
          </a:prstGeom>
        </p:spPr>
        <p:txBody>
          <a:bodyPr vert="horz" lIns="91440" tIns="45720" rIns="91440" bIns="45720" rtlCol="0" anchor="ctr">
            <a:normAutofit/>
          </a:bodyPr>
          <a:lstStyle>
            <a:lvl1pPr>
              <a:lnSpc>
                <a:spcPct val="100000"/>
              </a:lnSpc>
              <a:defRPr/>
            </a:lvl1pPr>
          </a:lstStyle>
          <a:p>
            <a:r>
              <a:rPr lang="en-US" dirty="0"/>
              <a:t>Click to edit Master title style</a:t>
            </a:r>
          </a:p>
        </p:txBody>
      </p:sp>
      <p:sp>
        <p:nvSpPr>
          <p:cNvPr id="6" name="Slide Number" descr="Page Number">
            <a:extLst>
              <a:ext uri="{FF2B5EF4-FFF2-40B4-BE49-F238E27FC236}">
                <a16:creationId xmlns:a16="http://schemas.microsoft.com/office/drawing/2014/main" id="{562B326D-4420-96CE-9477-EAFA66BBA81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text, sign&#10;&#10;Description automatically generated">
            <a:extLst>
              <a:ext uri="{FF2B5EF4-FFF2-40B4-BE49-F238E27FC236}">
                <a16:creationId xmlns:a16="http://schemas.microsoft.com/office/drawing/2014/main" id="{E9353E2E-99A4-592F-60C3-5088FF465CD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2339926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3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43670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3EF50776-A37A-951A-D077-1B92C26B467B}"/>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8" name="Left Content Placeholder">
            <a:extLst>
              <a:ext uri="{FF2B5EF4-FFF2-40B4-BE49-F238E27FC236}">
                <a16:creationId xmlns:a16="http://schemas.microsoft.com/office/drawing/2014/main" id="{7ED32BB9-068A-BC8C-7D27-8C1A6E07DE97}"/>
              </a:ext>
            </a:extLst>
          </p:cNvPr>
          <p:cNvSpPr>
            <a:spLocks noGrp="1"/>
          </p:cNvSpPr>
          <p:nvPr>
            <p:ph sz="half" idx="1" hasCustomPrompt="1"/>
          </p:nvPr>
        </p:nvSpPr>
        <p:spPr>
          <a:xfrm>
            <a:off x="609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9" name="Right Content Placeholder">
            <a:extLst>
              <a:ext uri="{FF2B5EF4-FFF2-40B4-BE49-F238E27FC236}">
                <a16:creationId xmlns:a16="http://schemas.microsoft.com/office/drawing/2014/main" id="{AE9B9F67-FF62-5938-072D-74A9156DF599}"/>
              </a:ext>
            </a:extLst>
          </p:cNvPr>
          <p:cNvSpPr>
            <a:spLocks noGrp="1"/>
          </p:cNvSpPr>
          <p:nvPr>
            <p:ph sz="half" idx="2" hasCustomPrompt="1"/>
          </p:nvPr>
        </p:nvSpPr>
        <p:spPr>
          <a:xfrm>
            <a:off x="6197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10" name="Subtitle Placeholder" descr="Slide sub title">
            <a:extLst>
              <a:ext uri="{FF2B5EF4-FFF2-40B4-BE49-F238E27FC236}">
                <a16:creationId xmlns:a16="http://schemas.microsoft.com/office/drawing/2014/main" id="{95C762DA-EFD0-C76E-4E74-A61801BDF4D3}"/>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11" name="Title Placeholder" descr="Master Title">
            <a:extLst>
              <a:ext uri="{FF2B5EF4-FFF2-40B4-BE49-F238E27FC236}">
                <a16:creationId xmlns:a16="http://schemas.microsoft.com/office/drawing/2014/main" id="{C90B5A47-A1F6-28BB-5CFA-3CB937513C4D}"/>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sp>
        <p:nvSpPr>
          <p:cNvPr id="15" name="Slide Number" descr="Page Number">
            <a:extLst>
              <a:ext uri="{FF2B5EF4-FFF2-40B4-BE49-F238E27FC236}">
                <a16:creationId xmlns:a16="http://schemas.microsoft.com/office/drawing/2014/main" id="{FB11FD29-404E-0128-612A-FE3DE5DAD437}"/>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6" name="Picture 15" descr="A picture containing text, sign&#10;&#10;Description automatically generated">
            <a:extLst>
              <a:ext uri="{FF2B5EF4-FFF2-40B4-BE49-F238E27FC236}">
                <a16:creationId xmlns:a16="http://schemas.microsoft.com/office/drawing/2014/main" id="{0D8833EF-1349-6CFE-3551-34515FFA92C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3917843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descr="Slide Content"/>
          <p:cNvSpPr>
            <a:spLocks noGrp="1"/>
          </p:cNvSpPr>
          <p:nvPr>
            <p:ph type="body" idx="1"/>
          </p:nvPr>
        </p:nvSpPr>
        <p:spPr>
          <a:xfrm>
            <a:off x="267858" y="1480930"/>
            <a:ext cx="11708068" cy="4645234"/>
          </a:xfrm>
          <a:prstGeom prst="rect">
            <a:avLst/>
          </a:prstGeom>
        </p:spPr>
        <p:txBody>
          <a:bodyPr vert="horz" lIns="10800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URL">
            <a:extLst>
              <a:ext uri="{FF2B5EF4-FFF2-40B4-BE49-F238E27FC236}">
                <a16:creationId xmlns:a16="http://schemas.microsoft.com/office/drawing/2014/main" id="{0C654FC7-9C31-074E-AD8E-D6FD365BF2A7}"/>
              </a:ext>
            </a:extLst>
          </p:cNvPr>
          <p:cNvSpPr txBox="1"/>
          <p:nvPr userDrawn="1"/>
        </p:nvSpPr>
        <p:spPr>
          <a:xfrm>
            <a:off x="267858" y="6277352"/>
            <a:ext cx="3339700" cy="559127"/>
          </a:xfrm>
          <a:prstGeom prst="rect">
            <a:avLst/>
          </a:prstGeom>
          <a:noFill/>
        </p:spPr>
        <p:txBody>
          <a:bodyPr wrap="square" rtlCol="0">
            <a:spAutoFit/>
          </a:bodyPr>
          <a:lstStyle/>
          <a:p>
            <a:pPr>
              <a:lnSpc>
                <a:spcPct val="100000"/>
              </a:lnSpc>
              <a:spcAft>
                <a:spcPts val="200"/>
              </a:spcAft>
            </a:pPr>
            <a:r>
              <a:rPr lang="en-CA" sz="900" dirty="0">
                <a:solidFill>
                  <a:srgbClr val="464F55"/>
                </a:solidFill>
                <a:effectLst/>
                <a:latin typeface="Arial" panose="020B0604020202020204" pitchFamily="34" charset="0"/>
                <a:cs typeface="Arial" panose="020B0604020202020204" pitchFamily="34" charset="0"/>
              </a:rPr>
              <a:t>evidencecommission@mcmaster.ca</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www.evidencecommission.org</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@evidencecomm</a:t>
            </a:r>
          </a:p>
        </p:txBody>
      </p:sp>
      <p:pic>
        <p:nvPicPr>
          <p:cNvPr id="25" name="Picture 24">
            <a:extLst>
              <a:ext uri="{FF2B5EF4-FFF2-40B4-BE49-F238E27FC236}">
                <a16:creationId xmlns:a16="http://schemas.microsoft.com/office/drawing/2014/main" id="{0EB42C68-2428-64E4-0D5F-4E2E792505FB}"/>
              </a:ext>
            </a:extLst>
          </p:cNvPr>
          <p:cNvPicPr>
            <a:picLocks noChangeAspect="1"/>
          </p:cNvPicPr>
          <p:nvPr userDrawn="1"/>
        </p:nvPicPr>
        <p:blipFill>
          <a:blip r:embed="rId7" cstate="print">
            <a:grayscl/>
            <a:extLst>
              <a:ext uri="{28A0092B-C50C-407E-A947-70E740481C1C}">
                <a14:useLocalDpi xmlns:a14="http://schemas.microsoft.com/office/drawing/2010/main" val="0"/>
              </a:ext>
            </a:extLst>
          </a:blip>
          <a:stretch>
            <a:fillRect/>
          </a:stretch>
        </p:blipFill>
        <p:spPr>
          <a:xfrm>
            <a:off x="186493" y="6338887"/>
            <a:ext cx="122703" cy="122703"/>
          </a:xfrm>
          <a:prstGeom prst="rect">
            <a:avLst/>
          </a:prstGeom>
        </p:spPr>
      </p:pic>
      <p:pic>
        <p:nvPicPr>
          <p:cNvPr id="26" name="Picture 25">
            <a:extLst>
              <a:ext uri="{FF2B5EF4-FFF2-40B4-BE49-F238E27FC236}">
                <a16:creationId xmlns:a16="http://schemas.microsoft.com/office/drawing/2014/main" id="{43A7D78D-A0CB-7AFD-BBB4-995E97AE4878}"/>
              </a:ext>
            </a:extLst>
          </p:cNvPr>
          <p:cNvPicPr>
            <a:picLocks noChangeAspect="1"/>
          </p:cNvPicPr>
          <p:nvPr userDrawn="1"/>
        </p:nvPicPr>
        <p:blipFill>
          <a:blip r:embed="rId8" cstate="print">
            <a:grayscl/>
            <a:extLst>
              <a:ext uri="{28A0092B-C50C-407E-A947-70E740481C1C}">
                <a14:useLocalDpi xmlns:a14="http://schemas.microsoft.com/office/drawing/2010/main" val="0"/>
              </a:ext>
            </a:extLst>
          </a:blip>
          <a:stretch>
            <a:fillRect/>
          </a:stretch>
        </p:blipFill>
        <p:spPr>
          <a:xfrm>
            <a:off x="190083" y="6659257"/>
            <a:ext cx="126293" cy="126293"/>
          </a:xfrm>
          <a:prstGeom prst="rect">
            <a:avLst/>
          </a:prstGeom>
        </p:spPr>
      </p:pic>
      <p:pic>
        <p:nvPicPr>
          <p:cNvPr id="27" name="Picture 26">
            <a:extLst>
              <a:ext uri="{FF2B5EF4-FFF2-40B4-BE49-F238E27FC236}">
                <a16:creationId xmlns:a16="http://schemas.microsoft.com/office/drawing/2014/main" id="{CA3FC173-5774-5895-C511-3286CCCFCC41}"/>
              </a:ext>
            </a:extLst>
          </p:cNvPr>
          <p:cNvPicPr>
            <a:picLocks noChangeAspect="1"/>
          </p:cNvPicPr>
          <p:nvPr userDrawn="1"/>
        </p:nvPicPr>
        <p:blipFill>
          <a:blip r:embed="rId9" cstate="print">
            <a:grayscl/>
            <a:extLst>
              <a:ext uri="{28A0092B-C50C-407E-A947-70E740481C1C}">
                <a14:useLocalDpi xmlns:a14="http://schemas.microsoft.com/office/drawing/2010/main" val="0"/>
              </a:ext>
            </a:extLst>
          </a:blip>
          <a:stretch>
            <a:fillRect/>
          </a:stretch>
        </p:blipFill>
        <p:spPr>
          <a:xfrm>
            <a:off x="190083" y="6504045"/>
            <a:ext cx="126293" cy="126293"/>
          </a:xfrm>
          <a:prstGeom prst="rect">
            <a:avLst/>
          </a:prstGeom>
        </p:spPr>
      </p:pic>
      <p:sp>
        <p:nvSpPr>
          <p:cNvPr id="28" name="TextBox 27">
            <a:extLst>
              <a:ext uri="{FF2B5EF4-FFF2-40B4-BE49-F238E27FC236}">
                <a16:creationId xmlns:a16="http://schemas.microsoft.com/office/drawing/2014/main" id="{2DC0F4D4-FDFA-BAAD-9B15-3AAD692D6905}"/>
              </a:ext>
            </a:extLst>
          </p:cNvPr>
          <p:cNvSpPr txBox="1"/>
          <p:nvPr userDrawn="1"/>
        </p:nvSpPr>
        <p:spPr>
          <a:xfrm>
            <a:off x="8408358" y="6300460"/>
            <a:ext cx="3630484" cy="5386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r">
              <a:spcAft>
                <a:spcPts val="200"/>
              </a:spcAft>
            </a:pPr>
            <a:r>
              <a:rPr lang="en-CA" sz="800" i="1" dirty="0">
                <a:solidFill>
                  <a:srgbClr val="464F55"/>
                </a:solidFill>
              </a:rPr>
              <a:t> © McMaster Health Forum on behalf McMaster University</a:t>
            </a:r>
          </a:p>
          <a:p>
            <a:pPr algn="r">
              <a:spcAft>
                <a:spcPts val="200"/>
              </a:spcAft>
            </a:pPr>
            <a:r>
              <a:rPr lang="en-CA" sz="800" i="1" dirty="0">
                <a:solidFill>
                  <a:srgbClr val="464F55"/>
                </a:solidFill>
              </a:rPr>
              <a:t>Share freely, give credit, adapt with permission. This work is licensed under</a:t>
            </a:r>
          </a:p>
          <a:p>
            <a:pPr algn="r">
              <a:spcAft>
                <a:spcPts val="200"/>
              </a:spcAft>
            </a:pPr>
            <a:r>
              <a:rPr lang="en-CA" sz="800" i="1" dirty="0">
                <a:solidFill>
                  <a:srgbClr val="464F55"/>
                </a:solidFill>
              </a:rPr>
              <a:t>a Creative Commons Attribution-NoDerivatives 4.0 International License.</a:t>
            </a:r>
          </a:p>
        </p:txBody>
      </p:sp>
      <p:sp>
        <p:nvSpPr>
          <p:cNvPr id="17" name="Slide Number" descr="Page Number">
            <a:extLst>
              <a:ext uri="{FF2B5EF4-FFF2-40B4-BE49-F238E27FC236}">
                <a16:creationId xmlns:a16="http://schemas.microsoft.com/office/drawing/2014/main" id="{038D6026-73A3-1882-2BB8-CDC441E82D58}"/>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cxnSp>
        <p:nvCxnSpPr>
          <p:cNvPr id="10" name="Straight Connector 9">
            <a:extLst>
              <a:ext uri="{FF2B5EF4-FFF2-40B4-BE49-F238E27FC236}">
                <a16:creationId xmlns:a16="http://schemas.microsoft.com/office/drawing/2014/main" id="{24220E00-5CFF-0AE1-9606-366474FAFAE9}"/>
              </a:ext>
            </a:extLst>
          </p:cNvPr>
          <p:cNvCxnSpPr>
            <a:cxnSpLocks/>
          </p:cNvCxnSpPr>
          <p:nvPr userDrawn="1"/>
        </p:nvCxnSpPr>
        <p:spPr>
          <a:xfrm>
            <a:off x="0" y="6260774"/>
            <a:ext cx="12192000" cy="0"/>
          </a:xfrm>
          <a:prstGeom prst="line">
            <a:avLst/>
          </a:prstGeom>
          <a:ln w="25400">
            <a:solidFill>
              <a:srgbClr val="464F55"/>
            </a:solidFill>
          </a:ln>
          <a:effectLst/>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104689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1" r:id="rId3"/>
    <p:sldLayoutId id="2147483673" r:id="rId4"/>
    <p:sldLayoutId id="2147483672" r:id="rId5"/>
  </p:sldLayoutIdLst>
  <p:hf hdr="0" ftr="0"/>
  <p:txStyles>
    <p:title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p:titleStyle>
    <p:bodyStyle>
      <a:lvl1pPr marL="285750" indent="-285750" algn="l" defTabSz="457189" rtl="0" eaLnBrk="1" latinLnBrk="0" hangingPunct="1">
        <a:lnSpc>
          <a:spcPct val="100000"/>
        </a:lnSpc>
        <a:spcBef>
          <a:spcPts val="0"/>
        </a:spcBef>
        <a:spcAft>
          <a:spcPts val="800"/>
        </a:spcAft>
        <a:buClr>
          <a:srgbClr val="254776"/>
        </a:buClr>
        <a:buFont typeface="Arial" panose="020B0604020202020204" pitchFamily="34" charset="0"/>
        <a:buChar char="•"/>
        <a:defRPr sz="1800" b="0" i="0" kern="1200">
          <a:solidFill>
            <a:srgbClr val="464F55"/>
          </a:solidFill>
          <a:latin typeface="Arial" charset="0"/>
          <a:ea typeface="+mn-ea"/>
          <a:cs typeface="+mn-cs"/>
        </a:defRPr>
      </a:lvl1pPr>
      <a:lvl2pPr marL="646934" indent="-285744" algn="l" defTabSz="457189" rtl="0" eaLnBrk="1" latinLnBrk="0" hangingPunct="1">
        <a:lnSpc>
          <a:spcPct val="100000"/>
        </a:lnSpc>
        <a:spcBef>
          <a:spcPts val="0"/>
        </a:spcBef>
        <a:spcAft>
          <a:spcPts val="800"/>
        </a:spcAft>
        <a:buClr>
          <a:srgbClr val="254776"/>
        </a:buClr>
        <a:buSzPct val="65000"/>
        <a:buFont typeface="Courier New" panose="02070309020205020404" pitchFamily="49" charset="0"/>
        <a:buChar char="o"/>
        <a:defRPr sz="1800" b="0" i="0" kern="1200">
          <a:solidFill>
            <a:schemeClr val="tx1"/>
          </a:solidFill>
          <a:latin typeface="Arial" charset="0"/>
          <a:ea typeface="+mn-ea"/>
          <a:cs typeface="+mn-cs"/>
        </a:defRPr>
      </a:lvl2pPr>
      <a:lvl3pPr marL="902977" indent="-228594" algn="l" defTabSz="457189" rtl="0" eaLnBrk="1" latinLnBrk="0" hangingPunct="1">
        <a:lnSpc>
          <a:spcPct val="100000"/>
        </a:lnSpc>
        <a:spcBef>
          <a:spcPts val="0"/>
        </a:spcBef>
        <a:spcAft>
          <a:spcPts val="800"/>
        </a:spcAft>
        <a:buClr>
          <a:schemeClr val="tx1">
            <a:lumMod val="60000"/>
            <a:lumOff val="40000"/>
          </a:schemeClr>
        </a:buClr>
        <a:buFont typeface="Arial"/>
        <a:buChar char="•"/>
        <a:defRPr sz="1800" b="0" i="0" kern="1200">
          <a:solidFill>
            <a:schemeClr val="tx1"/>
          </a:solidFill>
          <a:latin typeface="Arial" charset="0"/>
          <a:ea typeface="+mn-ea"/>
          <a:cs typeface="+mn-cs"/>
        </a:defRPr>
      </a:lvl3pPr>
      <a:lvl4pPr marL="1168171" indent="-228594" algn="l" defTabSz="457189" rtl="0" eaLnBrk="1" latinLnBrk="0" hangingPunct="1">
        <a:lnSpc>
          <a:spcPct val="100000"/>
        </a:lnSpc>
        <a:spcBef>
          <a:spcPts val="0"/>
        </a:spcBef>
        <a:spcAft>
          <a:spcPts val="800"/>
        </a:spcAft>
        <a:buClr>
          <a:schemeClr val="tx1">
            <a:lumMod val="60000"/>
            <a:lumOff val="40000"/>
          </a:schemeClr>
        </a:buClr>
        <a:buSzPct val="65000"/>
        <a:buFont typeface="Courier New" panose="02070309020205020404" pitchFamily="49" charset="0"/>
        <a:buChar char="o"/>
        <a:defRPr sz="1800" b="0" i="0" kern="1200">
          <a:solidFill>
            <a:schemeClr val="tx1"/>
          </a:solidFill>
          <a:latin typeface="Arial" charset="0"/>
          <a:ea typeface="+mn-ea"/>
          <a:cs typeface="+mn-cs"/>
        </a:defRPr>
      </a:lvl4pPr>
      <a:lvl5pPr marL="1433364" indent="-228594" algn="l" defTabSz="457189" rtl="0" eaLnBrk="1" latinLnBrk="0" hangingPunct="1">
        <a:lnSpc>
          <a:spcPct val="100000"/>
        </a:lnSpc>
        <a:spcBef>
          <a:spcPts val="0"/>
        </a:spcBef>
        <a:spcAft>
          <a:spcPts val="800"/>
        </a:spcAft>
        <a:buClr>
          <a:schemeClr val="tx1">
            <a:lumMod val="60000"/>
            <a:lumOff val="40000"/>
          </a:schemeClr>
        </a:buClr>
        <a:buFont typeface="Arial" panose="020B0604020202020204" pitchFamily="34" charset="0"/>
        <a:buChar char="•"/>
        <a:defRPr sz="1800" b="0" i="0" kern="1200">
          <a:solidFill>
            <a:schemeClr val="tx1"/>
          </a:solidFill>
          <a:latin typeface="Arial" charset="0"/>
          <a:ea typeface="+mn-ea"/>
          <a:cs typeface="+mn-cs"/>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4"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3.xml"/><Relationship Id="rId5" Type="http://schemas.openxmlformats.org/officeDocument/2006/relationships/image" Target="../media/image11.png"/><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7D5F3BA-9EB6-8660-864E-1FB72D3FB691}"/>
              </a:ext>
            </a:extLst>
          </p:cNvPr>
          <p:cNvSpPr/>
          <p:nvPr/>
        </p:nvSpPr>
        <p:spPr>
          <a:xfrm>
            <a:off x="0" y="6003258"/>
            <a:ext cx="12192000" cy="85474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pic>
        <p:nvPicPr>
          <p:cNvPr id="31" name="Picture 30" descr="Icon&#10;&#10;Description automatically generated">
            <a:extLst>
              <a:ext uri="{FF2B5EF4-FFF2-40B4-BE49-F238E27FC236}">
                <a16:creationId xmlns:a16="http://schemas.microsoft.com/office/drawing/2014/main" id="{5B41298F-9ED5-0AA0-84A4-EDBB70E4176A}"/>
              </a:ext>
            </a:extLst>
          </p:cNvPr>
          <p:cNvPicPr>
            <a:picLocks noChangeAspect="1"/>
          </p:cNvPicPr>
          <p:nvPr/>
        </p:nvPicPr>
        <p:blipFill rotWithShape="1">
          <a:blip r:embed="rId2"/>
          <a:srcRect t="54262"/>
          <a:stretch/>
        </p:blipFill>
        <p:spPr>
          <a:xfrm>
            <a:off x="3380601" y="1536563"/>
            <a:ext cx="4659083" cy="2873553"/>
          </a:xfrm>
          <a:prstGeom prst="rect">
            <a:avLst/>
          </a:prstGeom>
        </p:spPr>
      </p:pic>
      <p:sp>
        <p:nvSpPr>
          <p:cNvPr id="18" name="Rectangle 17">
            <a:extLst>
              <a:ext uri="{FF2B5EF4-FFF2-40B4-BE49-F238E27FC236}">
                <a16:creationId xmlns:a16="http://schemas.microsoft.com/office/drawing/2014/main" id="{B79B6067-6230-8321-9A25-8FCE07E824BA}"/>
              </a:ext>
            </a:extLst>
          </p:cNvPr>
          <p:cNvSpPr/>
          <p:nvPr/>
        </p:nvSpPr>
        <p:spPr>
          <a:xfrm>
            <a:off x="5847117" y="3043939"/>
            <a:ext cx="6162063" cy="1590711"/>
          </a:xfrm>
          <a:prstGeom prst="rect">
            <a:avLst/>
          </a:prstGeom>
          <a:solidFill>
            <a:srgbClr val="FFC000">
              <a:alpha val="25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3" name="Title 2">
            <a:extLst>
              <a:ext uri="{FF2B5EF4-FFF2-40B4-BE49-F238E27FC236}">
                <a16:creationId xmlns:a16="http://schemas.microsoft.com/office/drawing/2014/main" id="{8798756A-1683-015B-DD45-01C7F2321522}"/>
              </a:ext>
            </a:extLst>
          </p:cNvPr>
          <p:cNvSpPr>
            <a:spLocks noGrp="1"/>
          </p:cNvSpPr>
          <p:nvPr>
            <p:ph type="title"/>
          </p:nvPr>
        </p:nvSpPr>
        <p:spPr/>
        <p:txBody>
          <a:bodyPr/>
          <a:lstStyle/>
          <a:p>
            <a:r>
              <a:rPr lang="ja-JP" altLang="en-US" dirty="0"/>
              <a:t>日常生活の中心にエビデンスを位置付けることのコンテクストと課題</a:t>
            </a:r>
            <a:endParaRPr lang="en-US" dirty="0"/>
          </a:p>
        </p:txBody>
      </p:sp>
      <p:sp>
        <p:nvSpPr>
          <p:cNvPr id="12" name="Content Placeholder 1">
            <a:extLst>
              <a:ext uri="{FF2B5EF4-FFF2-40B4-BE49-F238E27FC236}">
                <a16:creationId xmlns:a16="http://schemas.microsoft.com/office/drawing/2014/main" id="{258A8E2F-E81D-911D-964A-3066260B1655}"/>
              </a:ext>
            </a:extLst>
          </p:cNvPr>
          <p:cNvSpPr>
            <a:spLocks noGrp="1"/>
          </p:cNvSpPr>
          <p:nvPr>
            <p:ph sz="half" idx="4294967295"/>
          </p:nvPr>
        </p:nvSpPr>
        <p:spPr>
          <a:xfrm>
            <a:off x="185352" y="1492250"/>
            <a:ext cx="3140075" cy="4525963"/>
          </a:xfrm>
        </p:spPr>
        <p:txBody>
          <a:bodyPr>
            <a:normAutofit/>
          </a:bodyPr>
          <a:lstStyle/>
          <a:p>
            <a:pPr marL="0" marR="0" lvl="0" indent="0" algn="just" defTabSz="609585" rtl="0" eaLnBrk="1" fontAlgn="auto" latinLnBrk="0" hangingPunct="1">
              <a:spcBef>
                <a:spcPts val="0"/>
              </a:spcBef>
              <a:spcAft>
                <a:spcPts val="0"/>
              </a:spcAft>
              <a:buClrTx/>
              <a:buSzTx/>
              <a:buNone/>
              <a:tabLst/>
              <a:defRPr/>
            </a:pPr>
            <a:endParaRPr lang="en-US" altLang="ja-JP" sz="1400" dirty="0">
              <a:solidFill>
                <a:srgbClr val="34547F"/>
              </a:solidFill>
              <a:effectLst/>
              <a:latin typeface="Arial" panose="020B0604020202020204" pitchFamily="34" charset="0"/>
              <a:cs typeface="Arial" panose="020B0604020202020204" pitchFamily="34" charset="0"/>
            </a:endParaRPr>
          </a:p>
          <a:p>
            <a:pPr marL="0" marR="0" lvl="0" indent="0" algn="just" defTabSz="609585" rtl="0" eaLnBrk="1" fontAlgn="auto" latinLnBrk="0" hangingPunct="1">
              <a:spcBef>
                <a:spcPts val="0"/>
              </a:spcBef>
              <a:spcAft>
                <a:spcPts val="0"/>
              </a:spcAft>
              <a:buClrTx/>
              <a:buSzTx/>
              <a:buNone/>
              <a:tabLst/>
              <a:defRPr/>
            </a:pPr>
            <a:endParaRPr lang="en-US" altLang="ja-JP" sz="1400" dirty="0">
              <a:solidFill>
                <a:srgbClr val="34547F"/>
              </a:solidFill>
              <a:latin typeface="Arial" panose="020B0604020202020204" pitchFamily="34" charset="0"/>
              <a:cs typeface="Arial" panose="020B0604020202020204" pitchFamily="34" charset="0"/>
            </a:endParaRPr>
          </a:p>
          <a:p>
            <a:pPr marL="0" marR="0" lvl="0" indent="0" algn="just" defTabSz="609585" rtl="0" eaLnBrk="1" fontAlgn="auto" latinLnBrk="0" hangingPunct="1">
              <a:spcBef>
                <a:spcPts val="0"/>
              </a:spcBef>
              <a:spcAft>
                <a:spcPts val="0"/>
              </a:spcAft>
              <a:buClrTx/>
              <a:buSzTx/>
              <a:buNone/>
              <a:tabLst/>
              <a:defRPr/>
            </a:pPr>
            <a:r>
              <a:rPr lang="ja-JP" altLang="ja-JP" sz="1400" dirty="0">
                <a:solidFill>
                  <a:srgbClr val="34547F"/>
                </a:solidFill>
                <a:effectLst/>
                <a:latin typeface="Arial" panose="020B0604020202020204" pitchFamily="34" charset="0"/>
                <a:cs typeface="Arial" panose="020B0604020202020204" pitchFamily="34" charset="0"/>
              </a:rPr>
              <a:t>市民は、以下のようにエビデンスが</a:t>
            </a:r>
            <a:endParaRPr lang="en-US" altLang="ja-JP" sz="1400" dirty="0">
              <a:solidFill>
                <a:srgbClr val="34547F"/>
              </a:solidFill>
              <a:effectLst/>
              <a:latin typeface="Arial" panose="020B0604020202020204" pitchFamily="34" charset="0"/>
              <a:cs typeface="Arial" panose="020B0604020202020204" pitchFamily="34" charset="0"/>
            </a:endParaRPr>
          </a:p>
          <a:p>
            <a:pPr marL="0" marR="0" lvl="0" indent="0" algn="just" defTabSz="609585" rtl="0" eaLnBrk="1" fontAlgn="auto" latinLnBrk="0" hangingPunct="1">
              <a:spcBef>
                <a:spcPts val="0"/>
              </a:spcBef>
              <a:spcAft>
                <a:spcPts val="0"/>
              </a:spcAft>
              <a:buClrTx/>
              <a:buSzTx/>
              <a:buNone/>
              <a:tabLst/>
              <a:defRPr/>
            </a:pPr>
            <a:r>
              <a:rPr lang="ja-JP" altLang="ja-JP" sz="1400" dirty="0">
                <a:solidFill>
                  <a:srgbClr val="34547F"/>
                </a:solidFill>
                <a:effectLst/>
                <a:latin typeface="Arial" panose="020B0604020202020204" pitchFamily="34" charset="0"/>
                <a:cs typeface="Arial" panose="020B0604020202020204" pitchFamily="34" charset="0"/>
              </a:rPr>
              <a:t>有益になり得る多くの決定を下す。</a:t>
            </a:r>
            <a:r>
              <a:rPr lang="en-CA" sz="1400" dirty="0">
                <a:solidFill>
                  <a:srgbClr val="254776"/>
                </a:solidFill>
                <a:latin typeface="Arial" panose="020B0604020202020204" pitchFamily="34" charset="0"/>
                <a:cs typeface="Arial" panose="020B0604020202020204" pitchFamily="34" charset="0"/>
              </a:rPr>
              <a:t> </a:t>
            </a:r>
          </a:p>
          <a:p>
            <a:pPr marL="0" marR="0" lvl="0" indent="0" algn="just" defTabSz="609585" rtl="0" eaLnBrk="1" fontAlgn="auto" latinLnBrk="0" hangingPunct="1">
              <a:spcBef>
                <a:spcPts val="0"/>
              </a:spcBef>
              <a:spcAft>
                <a:spcPts val="0"/>
              </a:spcAft>
              <a:buClrTx/>
              <a:buSzTx/>
              <a:buNone/>
              <a:tabLst/>
              <a:defRPr/>
            </a:pPr>
            <a:endParaRPr lang="en-CA" sz="1400" dirty="0">
              <a:solidFill>
                <a:srgbClr val="254776"/>
              </a:solidFill>
              <a:latin typeface="Arial" panose="020B0604020202020204" pitchFamily="34" charset="0"/>
              <a:cs typeface="Arial" panose="020B0604020202020204" pitchFamily="34" charset="0"/>
            </a:endParaRPr>
          </a:p>
          <a:p>
            <a:pPr marL="0" marR="0" lvl="0" indent="0" algn="just" defTabSz="609585" rtl="0" eaLnBrk="1" fontAlgn="auto" latinLnBrk="0" hangingPunct="1">
              <a:spcBef>
                <a:spcPts val="0"/>
              </a:spcBef>
              <a:spcAft>
                <a:spcPts val="0"/>
              </a:spcAft>
              <a:buClrTx/>
              <a:buSzTx/>
              <a:buNone/>
              <a:tabLst/>
              <a:defRPr/>
            </a:pPr>
            <a:endParaRPr kumimoji="0" lang="en-CA" sz="1400" b="0" i="0" u="none" strike="noStrike" kern="1200" cap="none" spc="0" normalizeH="0" baseline="0" noProof="0" dirty="0">
              <a:ln>
                <a:noFill/>
              </a:ln>
              <a:solidFill>
                <a:srgbClr val="254776"/>
              </a:solidFill>
              <a:effectLst/>
              <a:uLnTx/>
              <a:uFillTx/>
              <a:latin typeface="Arial" panose="020B0604020202020204" pitchFamily="34" charset="0"/>
              <a:cs typeface="Arial" panose="020B0604020202020204" pitchFamily="34" charset="0"/>
            </a:endParaRPr>
          </a:p>
          <a:p>
            <a:pPr marL="0" marR="0" lvl="0" indent="0" algn="just" defTabSz="609585" rtl="0" eaLnBrk="1" fontAlgn="auto" latinLnBrk="0" hangingPunct="1">
              <a:spcBef>
                <a:spcPts val="0"/>
              </a:spcBef>
              <a:spcAft>
                <a:spcPts val="0"/>
              </a:spcAft>
              <a:buClrTx/>
              <a:buSzTx/>
              <a:buNone/>
              <a:tabLst/>
              <a:defRPr/>
            </a:pPr>
            <a:endParaRPr lang="en-CA" sz="1400" dirty="0">
              <a:solidFill>
                <a:srgbClr val="254776"/>
              </a:solidFill>
              <a:latin typeface="Arial" panose="020B0604020202020204" pitchFamily="34" charset="0"/>
              <a:cs typeface="Arial" panose="020B0604020202020204" pitchFamily="34" charset="0"/>
            </a:endParaRPr>
          </a:p>
          <a:p>
            <a:pPr marL="717550" lvl="1" indent="-266700" algn="just">
              <a:spcBef>
                <a:spcPts val="600"/>
              </a:spcBef>
              <a:defRPr/>
            </a:pPr>
            <a:r>
              <a:rPr lang="ja-JP" altLang="ja-JP" sz="1400" dirty="0">
                <a:solidFill>
                  <a:srgbClr val="34547F"/>
                </a:solidFill>
                <a:effectLst/>
                <a:latin typeface="Arial" panose="020B0604020202020204" pitchFamily="34" charset="0"/>
                <a:cs typeface="Arial" panose="020B0604020202020204" pitchFamily="34" charset="0"/>
              </a:rPr>
              <a:t>自分自身</a:t>
            </a:r>
            <a:r>
              <a:rPr lang="en-US" altLang="ja-JP" sz="1400" dirty="0">
                <a:solidFill>
                  <a:srgbClr val="34547F"/>
                </a:solidFill>
                <a:effectLst/>
                <a:latin typeface="Arial" panose="020B0604020202020204" pitchFamily="34" charset="0"/>
                <a:cs typeface="Arial" panose="020B0604020202020204" pitchFamily="34" charset="0"/>
              </a:rPr>
              <a:t>(</a:t>
            </a:r>
            <a:r>
              <a:rPr lang="ja-JP" altLang="ja-JP" sz="1400" dirty="0">
                <a:solidFill>
                  <a:srgbClr val="34547F"/>
                </a:solidFill>
                <a:effectLst/>
                <a:latin typeface="Arial" panose="020B0604020202020204" pitchFamily="34" charset="0"/>
                <a:cs typeface="Arial" panose="020B0604020202020204" pitchFamily="34" charset="0"/>
              </a:rPr>
              <a:t>およびその家族</a:t>
            </a:r>
            <a:r>
              <a:rPr lang="en-US" altLang="ja-JP" sz="1400" dirty="0">
                <a:solidFill>
                  <a:srgbClr val="34547F"/>
                </a:solidFill>
                <a:effectLst/>
                <a:latin typeface="Arial" panose="020B0604020202020204" pitchFamily="34" charset="0"/>
                <a:cs typeface="Arial" panose="020B0604020202020204" pitchFamily="34" charset="0"/>
              </a:rPr>
              <a:t>)</a:t>
            </a:r>
            <a:r>
              <a:rPr lang="ja-JP" altLang="ja-JP" sz="1400" dirty="0">
                <a:solidFill>
                  <a:srgbClr val="34547F"/>
                </a:solidFill>
                <a:effectLst/>
                <a:latin typeface="Arial" panose="020B0604020202020204" pitchFamily="34" charset="0"/>
                <a:cs typeface="Arial" panose="020B0604020202020204" pitchFamily="34" charset="0"/>
              </a:rPr>
              <a:t>の健康、安全、幸福を管理する</a:t>
            </a:r>
            <a:endParaRPr kumimoji="0" lang="en-US" sz="1400" b="0" i="0" u="none" strike="noStrike" kern="1200" cap="none" spc="0" normalizeH="0" baseline="0" noProof="0" dirty="0">
              <a:ln>
                <a:noFill/>
              </a:ln>
              <a:solidFill>
                <a:srgbClr val="254776"/>
              </a:solidFill>
              <a:effectLst/>
              <a:uLnTx/>
              <a:uFillTx/>
              <a:latin typeface="Arial" panose="020B0604020202020204" pitchFamily="34" charset="0"/>
              <a:cs typeface="Arial" panose="020B0604020202020204" pitchFamily="34" charset="0"/>
            </a:endParaRPr>
          </a:p>
          <a:p>
            <a:pPr marL="712788" marR="36830" indent="0" algn="just">
              <a:spcAft>
                <a:spcPts val="0"/>
              </a:spcAft>
              <a:buNone/>
            </a:pPr>
            <a:endParaRPr lang="en-US" altLang="ja-JP" sz="1400" spc="-10" dirty="0">
              <a:solidFill>
                <a:srgbClr val="34547F"/>
              </a:solidFill>
              <a:effectLst/>
              <a:latin typeface="Arial" panose="020B0604020202020204" pitchFamily="34" charset="0"/>
              <a:cs typeface="Arial" panose="020B0604020202020204" pitchFamily="34" charset="0"/>
            </a:endParaRPr>
          </a:p>
          <a:p>
            <a:pPr marL="712788" marR="36830" indent="0" algn="just">
              <a:spcBef>
                <a:spcPts val="1200"/>
              </a:spcBef>
              <a:spcAft>
                <a:spcPts val="0"/>
              </a:spcAft>
              <a:buNone/>
            </a:pPr>
            <a:r>
              <a:rPr lang="ja-JP" altLang="ja-JP" sz="1400" spc="-10" dirty="0">
                <a:solidFill>
                  <a:srgbClr val="34547F"/>
                </a:solidFill>
                <a:effectLst/>
                <a:latin typeface="Arial" panose="020B0604020202020204" pitchFamily="34" charset="0"/>
                <a:cs typeface="Arial" panose="020B0604020202020204" pitchFamily="34" charset="0"/>
              </a:rPr>
              <a:t>製品およびサービスにお金を使う</a:t>
            </a:r>
            <a:endParaRPr lang="ja-JP" altLang="ja-JP" sz="1400" dirty="0">
              <a:effectLst/>
              <a:latin typeface="Arial" panose="020B0604020202020204" pitchFamily="34" charset="0"/>
              <a:cs typeface="Arial" panose="020B0604020202020204" pitchFamily="34" charset="0"/>
            </a:endParaRPr>
          </a:p>
          <a:p>
            <a:pPr marL="450850" lvl="1" indent="0" algn="just">
              <a:buNone/>
              <a:defRPr/>
            </a:pPr>
            <a:endParaRPr kumimoji="0" lang="en-US" sz="1400" b="0" i="0" u="none" strike="noStrike" kern="1200" cap="none" spc="0" normalizeH="0" baseline="0" noProof="0" dirty="0">
              <a:ln>
                <a:noFill/>
              </a:ln>
              <a:solidFill>
                <a:srgbClr val="254776"/>
              </a:solidFill>
              <a:effectLst/>
              <a:uLnTx/>
              <a:uFillTx/>
              <a:latin typeface="Arial" panose="020B0604020202020204" pitchFamily="34" charset="0"/>
              <a:cs typeface="Arial" panose="020B0604020202020204" pitchFamily="34" charset="0"/>
            </a:endParaRPr>
          </a:p>
          <a:p>
            <a:pPr marL="717550" lvl="1" indent="-266700" algn="just">
              <a:defRPr/>
            </a:pPr>
            <a:endParaRPr lang="en-US" altLang="ja-JP" sz="1000" spc="-30" dirty="0">
              <a:solidFill>
                <a:srgbClr val="34547F"/>
              </a:solidFill>
              <a:effectLst/>
              <a:latin typeface="Arial" panose="020B0604020202020204" pitchFamily="34" charset="0"/>
              <a:cs typeface="Arial" panose="020B0604020202020204" pitchFamily="34" charset="0"/>
            </a:endParaRPr>
          </a:p>
          <a:p>
            <a:pPr marL="717550" lvl="1" indent="-266700" algn="just">
              <a:defRPr/>
            </a:pPr>
            <a:r>
              <a:rPr lang="ja-JP" altLang="ja-JP" sz="1400" spc="-30" dirty="0">
                <a:solidFill>
                  <a:srgbClr val="34547F"/>
                </a:solidFill>
                <a:effectLst/>
                <a:latin typeface="Arial" panose="020B0604020202020204" pitchFamily="34" charset="0"/>
                <a:cs typeface="Arial" panose="020B0604020202020204" pitchFamily="34" charset="0"/>
              </a:rPr>
              <a:t>自発的に自らの時間を提供し、お金を寄付する</a:t>
            </a:r>
            <a:endParaRPr lang="en-US" sz="1400" dirty="0">
              <a:latin typeface="Arial" panose="020B060402020202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F39EEA86-FC99-7F84-9FE0-58CBA27634AD}"/>
              </a:ext>
            </a:extLst>
          </p:cNvPr>
          <p:cNvSpPr txBox="1"/>
          <p:nvPr/>
        </p:nvSpPr>
        <p:spPr>
          <a:xfrm>
            <a:off x="7645107" y="1081542"/>
            <a:ext cx="3890772" cy="800219"/>
          </a:xfrm>
          <a:prstGeom prst="rect">
            <a:avLst/>
          </a:prstGeom>
          <a:noFill/>
        </p:spPr>
        <p:txBody>
          <a:bodyPr wrap="square">
            <a:spAutoFit/>
          </a:bodyPr>
          <a:lstStyle/>
          <a:p>
            <a:pPr marL="177800" marR="0" lvl="0" algn="ctr" defTabSz="609585" rtl="0" eaLnBrk="1" fontAlgn="auto" latinLnBrk="0" hangingPunct="1">
              <a:lnSpc>
                <a:spcPct val="100000"/>
              </a:lnSpc>
              <a:spcBef>
                <a:spcPts val="0"/>
              </a:spcBef>
              <a:spcAft>
                <a:spcPts val="0"/>
              </a:spcAft>
              <a:buClrTx/>
              <a:buSzTx/>
              <a:tabLst/>
              <a:defRPr/>
            </a:pPr>
            <a:endParaRPr kumimoji="0" lang="en-CA" sz="1400" b="1" i="0" u="none" strike="noStrike" kern="1200" cap="none" spc="0" normalizeH="0" baseline="0" noProof="0" dirty="0">
              <a:ln>
                <a:noFill/>
              </a:ln>
              <a:solidFill>
                <a:srgbClr val="254776"/>
              </a:solidFill>
              <a:effectLst/>
              <a:uLnTx/>
              <a:uFillTx/>
              <a:latin typeface="Arial" panose="020B0604020202020204" pitchFamily="34" charset="0"/>
              <a:cs typeface="Arial" panose="020B0604020202020204" pitchFamily="34" charset="0"/>
            </a:endParaRPr>
          </a:p>
          <a:p>
            <a:pPr marL="177800" marR="0" lvl="0" algn="ctr" defTabSz="609585" rtl="0" eaLnBrk="1" fontAlgn="auto" latinLnBrk="0" hangingPunct="1">
              <a:lnSpc>
                <a:spcPct val="100000"/>
              </a:lnSpc>
              <a:spcBef>
                <a:spcPts val="0"/>
              </a:spcBef>
              <a:spcAft>
                <a:spcPts val="0"/>
              </a:spcAft>
              <a:buClrTx/>
              <a:buSzTx/>
              <a:tabLst/>
              <a:defRPr/>
            </a:pPr>
            <a:r>
              <a:rPr lang="en-US" altLang="ja-JP" sz="1800" dirty="0">
                <a:solidFill>
                  <a:srgbClr val="34547F"/>
                </a:solidFill>
                <a:effectLst/>
                <a:latin typeface="Arial" panose="020B0604020202020204" pitchFamily="34" charset="0"/>
                <a:cs typeface="Arial" panose="020B0604020202020204" pitchFamily="34" charset="0"/>
              </a:rPr>
              <a:t>3</a:t>
            </a:r>
            <a:r>
              <a:rPr lang="ja-JP" altLang="ja-JP" sz="1800" dirty="0">
                <a:solidFill>
                  <a:srgbClr val="34547F"/>
                </a:solidFill>
                <a:effectLst/>
                <a:latin typeface="Arial" panose="020B0604020202020204" pitchFamily="34" charset="0"/>
                <a:cs typeface="Arial" panose="020B0604020202020204" pitchFamily="34" charset="0"/>
              </a:rPr>
              <a:t>つの課題</a:t>
            </a:r>
            <a:endParaRPr kumimoji="0" lang="en-CA" sz="1800" b="1" i="0" u="none" strike="noStrike" kern="1200" cap="none" normalizeH="0" baseline="0" noProof="0" dirty="0">
              <a:ln>
                <a:noFill/>
              </a:ln>
              <a:solidFill>
                <a:srgbClr val="254776"/>
              </a:solidFill>
              <a:effectLst/>
              <a:uLnTx/>
              <a:uFillTx/>
              <a:latin typeface="Arial" panose="020B0604020202020204" pitchFamily="34" charset="0"/>
              <a:cs typeface="Arial" panose="020B0604020202020204" pitchFamily="34" charset="0"/>
            </a:endParaRPr>
          </a:p>
          <a:p>
            <a:pPr marL="717550" lvl="2">
              <a:defRPr/>
            </a:pPr>
            <a:endParaRPr lang="en-US" sz="1400" dirty="0">
              <a:solidFill>
                <a:srgbClr val="254776"/>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F207394A-447E-E67A-B266-09EACA15D361}"/>
              </a:ext>
            </a:extLst>
          </p:cNvPr>
          <p:cNvSpPr txBox="1"/>
          <p:nvPr/>
        </p:nvSpPr>
        <p:spPr>
          <a:xfrm>
            <a:off x="5775256" y="3053842"/>
            <a:ext cx="6208558" cy="1595309"/>
          </a:xfrm>
          <a:prstGeom prst="rect">
            <a:avLst/>
          </a:prstGeom>
          <a:noFill/>
          <a:ln>
            <a:noFill/>
          </a:ln>
        </p:spPr>
        <p:txBody>
          <a:bodyPr wrap="square">
            <a:spAutoFit/>
          </a:bodyPr>
          <a:lstStyle/>
          <a:p>
            <a:pPr marL="48895" algn="just">
              <a:spcBef>
                <a:spcPts val="550"/>
              </a:spcBef>
              <a:spcAft>
                <a:spcPts val="0"/>
              </a:spcAft>
            </a:pPr>
            <a:r>
              <a:rPr lang="ja-JP" altLang="ja-JP" sz="1200" dirty="0">
                <a:solidFill>
                  <a:srgbClr val="254776"/>
                </a:solidFill>
                <a:effectLst/>
                <a:latin typeface="Arial" panose="020B0604020202020204" pitchFamily="34" charset="0"/>
                <a:cs typeface="Arial" panose="020B0604020202020204" pitchFamily="34" charset="0"/>
              </a:rPr>
              <a:t>自らエビデンスを見つけ、理解し、利用しなければならないのが一般的である。</a:t>
            </a:r>
            <a:endParaRPr lang="ja-JP" altLang="ja-JP" sz="1200" dirty="0">
              <a:effectLst/>
              <a:latin typeface="Arial" panose="020B0604020202020204" pitchFamily="34" charset="0"/>
              <a:cs typeface="Arial" panose="020B0604020202020204" pitchFamily="34" charset="0"/>
            </a:endParaRPr>
          </a:p>
          <a:p>
            <a:pPr marL="180975" lvl="0" indent="-133350" algn="just">
              <a:spcBef>
                <a:spcPts val="100"/>
              </a:spcBef>
              <a:spcAft>
                <a:spcPts val="0"/>
              </a:spcAft>
              <a:buClr>
                <a:srgbClr val="254776"/>
              </a:buClr>
              <a:buSzPts val="750"/>
              <a:buFont typeface="Arial" panose="020B0604020202020204" pitchFamily="34" charset="0"/>
              <a:buChar char="•"/>
              <a:tabLst>
                <a:tab pos="168275" algn="l"/>
              </a:tabLst>
            </a:pPr>
            <a:r>
              <a:rPr lang="ja-JP" altLang="ja-JP" sz="1200" spc="0" dirty="0">
                <a:solidFill>
                  <a:srgbClr val="254776"/>
                </a:solidFill>
                <a:effectLst/>
                <a:latin typeface="Arial" panose="020B0604020202020204" pitchFamily="34" charset="0"/>
                <a:cs typeface="Arial" panose="020B0604020202020204" pitchFamily="34" charset="0"/>
              </a:rPr>
              <a:t>エビデンスを探す機会</a:t>
            </a:r>
            <a:r>
              <a:rPr lang="en-US" altLang="ja-JP" sz="1200" spc="0" dirty="0">
                <a:solidFill>
                  <a:srgbClr val="254776"/>
                </a:solidFill>
                <a:effectLst/>
                <a:latin typeface="Arial" panose="020B0604020202020204" pitchFamily="34" charset="0"/>
                <a:cs typeface="Arial" panose="020B0604020202020204" pitchFamily="34" charset="0"/>
              </a:rPr>
              <a:t>(</a:t>
            </a:r>
            <a:r>
              <a:rPr lang="ja-JP" altLang="ja-JP" sz="1200" spc="0" dirty="0">
                <a:solidFill>
                  <a:srgbClr val="254776"/>
                </a:solidFill>
                <a:effectLst/>
                <a:latin typeface="Arial" panose="020B0604020202020204" pitchFamily="34" charset="0"/>
                <a:cs typeface="Arial" panose="020B0604020202020204" pitchFamily="34" charset="0"/>
              </a:rPr>
              <a:t>時間、インターネットアクセスなど</a:t>
            </a:r>
            <a:r>
              <a:rPr lang="en-US" altLang="ja-JP" sz="1200" spc="0" dirty="0">
                <a:solidFill>
                  <a:srgbClr val="254776"/>
                </a:solidFill>
                <a:effectLst/>
                <a:latin typeface="Arial" panose="020B0604020202020204" pitchFamily="34" charset="0"/>
                <a:cs typeface="Arial" panose="020B0604020202020204" pitchFamily="34" charset="0"/>
              </a:rPr>
              <a:t>)</a:t>
            </a:r>
            <a:endParaRPr lang="ja-JP" altLang="ja-JP" sz="1200" spc="0" dirty="0">
              <a:effectLst/>
              <a:latin typeface="Arial" panose="020B0604020202020204" pitchFamily="34" charset="0"/>
              <a:cs typeface="Arial" panose="020B0604020202020204" pitchFamily="34" charset="0"/>
            </a:endParaRPr>
          </a:p>
          <a:p>
            <a:pPr marL="180975" lvl="0" indent="-133350" algn="just">
              <a:spcBef>
                <a:spcPts val="115"/>
              </a:spcBef>
              <a:spcAft>
                <a:spcPts val="0"/>
              </a:spcAft>
              <a:buClr>
                <a:srgbClr val="254776"/>
              </a:buClr>
              <a:buSzPts val="750"/>
              <a:buFont typeface="Arial" panose="020B0604020202020204" pitchFamily="34" charset="0"/>
              <a:buChar char="•"/>
              <a:tabLst>
                <a:tab pos="168275" algn="l"/>
              </a:tabLst>
            </a:pPr>
            <a:r>
              <a:rPr lang="ja-JP" altLang="ja-JP" sz="1200" spc="0" dirty="0">
                <a:solidFill>
                  <a:srgbClr val="254776"/>
                </a:solidFill>
                <a:effectLst/>
                <a:latin typeface="Arial" panose="020B0604020202020204" pitchFamily="34" charset="0"/>
                <a:cs typeface="Arial" panose="020B0604020202020204" pitchFamily="34" charset="0"/>
              </a:rPr>
              <a:t>エビデンスを探し出し理解するモチベーション</a:t>
            </a:r>
            <a:endParaRPr lang="ja-JP" altLang="ja-JP" sz="1200" spc="0" dirty="0">
              <a:effectLst/>
              <a:latin typeface="Arial" panose="020B0604020202020204" pitchFamily="34" charset="0"/>
              <a:cs typeface="Arial" panose="020B0604020202020204" pitchFamily="34" charset="0"/>
            </a:endParaRPr>
          </a:p>
          <a:p>
            <a:pPr marL="180975" indent="-133350" algn="just">
              <a:buFont typeface="Arial" panose="020B0604020202020204" pitchFamily="34" charset="0"/>
              <a:buChar char="•"/>
              <a:tabLst>
                <a:tab pos="168275" algn="l"/>
              </a:tabLst>
            </a:pPr>
            <a:r>
              <a:rPr lang="ja-JP" altLang="ja-JP" sz="1200" spc="-10" dirty="0">
                <a:solidFill>
                  <a:srgbClr val="254776"/>
                </a:solidFill>
                <a:effectLst/>
                <a:latin typeface="Arial" panose="020B0604020202020204" pitchFamily="34" charset="0"/>
                <a:cs typeface="Arial" panose="020B0604020202020204" pitchFamily="34" charset="0"/>
              </a:rPr>
              <a:t>ウェブサイトやソーシャルメディアなどのデジタルプラットフォームを利用する能力</a:t>
            </a:r>
            <a:r>
              <a:rPr lang="en-US" altLang="ja-JP" sz="1200" spc="-10" dirty="0">
                <a:solidFill>
                  <a:srgbClr val="254776"/>
                </a:solidFill>
                <a:effectLst/>
                <a:latin typeface="Arial" panose="020B0604020202020204" pitchFamily="34" charset="0"/>
                <a:cs typeface="Arial" panose="020B0604020202020204" pitchFamily="34" charset="0"/>
              </a:rPr>
              <a:t>(</a:t>
            </a:r>
            <a:r>
              <a:rPr lang="ja-JP" altLang="ja-JP" sz="1200" spc="-10" dirty="0">
                <a:solidFill>
                  <a:srgbClr val="254776"/>
                </a:solidFill>
                <a:effectLst/>
                <a:latin typeface="Arial" panose="020B0604020202020204" pitchFamily="34" charset="0"/>
                <a:cs typeface="Arial" panose="020B0604020202020204" pitchFamily="34" charset="0"/>
              </a:rPr>
              <a:t>デジタルリテラシー</a:t>
            </a:r>
            <a:r>
              <a:rPr lang="en-US" altLang="ja-JP" sz="1200" spc="-10" dirty="0">
                <a:solidFill>
                  <a:srgbClr val="254776"/>
                </a:solidFill>
                <a:effectLst/>
                <a:latin typeface="Arial" panose="020B0604020202020204" pitchFamily="34" charset="0"/>
                <a:cs typeface="Arial" panose="020B0604020202020204" pitchFamily="34" charset="0"/>
              </a:rPr>
              <a:t>)</a:t>
            </a:r>
            <a:r>
              <a:rPr lang="ja-JP" altLang="ja-JP" sz="1200" spc="-10" dirty="0">
                <a:solidFill>
                  <a:srgbClr val="254776"/>
                </a:solidFill>
                <a:effectLst/>
                <a:latin typeface="Arial" panose="020B0604020202020204" pitchFamily="34" charset="0"/>
                <a:cs typeface="Arial" panose="020B0604020202020204" pitchFamily="34" charset="0"/>
              </a:rPr>
              <a:t>、それらに適した情報源を選択する能力</a:t>
            </a:r>
            <a:r>
              <a:rPr lang="en-US" altLang="ja-JP" sz="1200" spc="-10" dirty="0">
                <a:solidFill>
                  <a:srgbClr val="254776"/>
                </a:solidFill>
                <a:effectLst/>
                <a:latin typeface="Arial" panose="020B0604020202020204" pitchFamily="34" charset="0"/>
                <a:cs typeface="Arial" panose="020B0604020202020204" pitchFamily="34" charset="0"/>
              </a:rPr>
              <a:t>(</a:t>
            </a:r>
            <a:r>
              <a:rPr lang="ja-JP" altLang="ja-JP" sz="1200" spc="-10" dirty="0">
                <a:solidFill>
                  <a:srgbClr val="254776"/>
                </a:solidFill>
                <a:effectLst/>
                <a:latin typeface="Arial" panose="020B0604020202020204" pitchFamily="34" charset="0"/>
                <a:cs typeface="Arial" panose="020B0604020202020204" pitchFamily="34" charset="0"/>
              </a:rPr>
              <a:t>メディアリテラシー</a:t>
            </a:r>
            <a:r>
              <a:rPr lang="en-US" altLang="ja-JP" sz="1200" spc="-10" dirty="0">
                <a:solidFill>
                  <a:srgbClr val="254776"/>
                </a:solidFill>
                <a:effectLst/>
                <a:latin typeface="Arial" panose="020B0604020202020204" pitchFamily="34" charset="0"/>
                <a:cs typeface="Arial" panose="020B0604020202020204" pitchFamily="34" charset="0"/>
              </a:rPr>
              <a:t>)</a:t>
            </a:r>
            <a:r>
              <a:rPr lang="ja-JP" altLang="ja-JP" sz="1200" spc="-10" dirty="0">
                <a:solidFill>
                  <a:srgbClr val="254776"/>
                </a:solidFill>
                <a:effectLst/>
                <a:latin typeface="Arial" panose="020B0604020202020204" pitchFamily="34" charset="0"/>
                <a:cs typeface="Arial" panose="020B0604020202020204" pitchFamily="34" charset="0"/>
              </a:rPr>
              <a:t>、既知のことをより大きなコンテクストに置く能力</a:t>
            </a:r>
            <a:r>
              <a:rPr lang="en-US" altLang="ja-JP" sz="1200" spc="-10" dirty="0">
                <a:solidFill>
                  <a:srgbClr val="254776"/>
                </a:solidFill>
                <a:effectLst/>
                <a:latin typeface="Arial" panose="020B0604020202020204" pitchFamily="34" charset="0"/>
                <a:cs typeface="Arial" panose="020B0604020202020204" pitchFamily="34" charset="0"/>
              </a:rPr>
              <a:t>(</a:t>
            </a:r>
            <a:r>
              <a:rPr lang="ja-JP" altLang="ja-JP" sz="1200" spc="-10" dirty="0">
                <a:solidFill>
                  <a:srgbClr val="254776"/>
                </a:solidFill>
                <a:effectLst/>
                <a:latin typeface="Arial" panose="020B0604020202020204" pitchFamily="34" charset="0"/>
                <a:cs typeface="Arial" panose="020B0604020202020204" pitchFamily="34" charset="0"/>
              </a:rPr>
              <a:t>例えば、教育、健康、気候リテラシー</a:t>
            </a:r>
            <a:r>
              <a:rPr lang="en-US" altLang="ja-JP" sz="1200" spc="-10" dirty="0">
                <a:solidFill>
                  <a:srgbClr val="254776"/>
                </a:solidFill>
                <a:effectLst/>
                <a:latin typeface="Arial" panose="020B0604020202020204" pitchFamily="34" charset="0"/>
                <a:cs typeface="Arial" panose="020B0604020202020204" pitchFamily="34" charset="0"/>
              </a:rPr>
              <a:t>)</a:t>
            </a:r>
            <a:r>
              <a:rPr lang="ja-JP" altLang="ja-JP" sz="1200" spc="-10" dirty="0">
                <a:solidFill>
                  <a:srgbClr val="254776"/>
                </a:solidFill>
                <a:effectLst/>
                <a:latin typeface="Arial" panose="020B0604020202020204" pitchFamily="34" charset="0"/>
                <a:cs typeface="Arial" panose="020B0604020202020204" pitchFamily="34" charset="0"/>
              </a:rPr>
              <a:t>、最良のエビデンスと他のものを区別し、両者にとってのその意味を理解する能力</a:t>
            </a:r>
            <a:r>
              <a:rPr lang="en-US" altLang="ja-JP" sz="1200" spc="-10" dirty="0">
                <a:solidFill>
                  <a:srgbClr val="254776"/>
                </a:solidFill>
                <a:effectLst/>
                <a:latin typeface="Arial" panose="020B0604020202020204" pitchFamily="34" charset="0"/>
                <a:cs typeface="Arial" panose="020B0604020202020204" pitchFamily="34" charset="0"/>
              </a:rPr>
              <a:t>(</a:t>
            </a:r>
            <a:r>
              <a:rPr lang="ja-JP" altLang="ja-JP" sz="1200" spc="-10" dirty="0">
                <a:solidFill>
                  <a:srgbClr val="254776"/>
                </a:solidFill>
                <a:effectLst/>
                <a:latin typeface="Arial" panose="020B0604020202020204" pitchFamily="34" charset="0"/>
                <a:cs typeface="Arial" panose="020B0604020202020204" pitchFamily="34" charset="0"/>
              </a:rPr>
              <a:t>エビデンスリテラシー</a:t>
            </a:r>
            <a:r>
              <a:rPr lang="en-US" altLang="ja-JP" sz="1200" spc="-10" dirty="0">
                <a:solidFill>
                  <a:srgbClr val="254776"/>
                </a:solidFill>
                <a:effectLst/>
                <a:latin typeface="Arial" panose="020B0604020202020204" pitchFamily="34" charset="0"/>
                <a:cs typeface="Arial" panose="020B0604020202020204" pitchFamily="34" charset="0"/>
              </a:rPr>
              <a:t>)</a:t>
            </a:r>
            <a:r>
              <a:rPr lang="ja-JP" altLang="ja-JP" sz="1200" spc="-10" dirty="0">
                <a:solidFill>
                  <a:srgbClr val="254776"/>
                </a:solidFill>
                <a:effectLst/>
                <a:latin typeface="Arial" panose="020B0604020202020204" pitchFamily="34" charset="0"/>
                <a:cs typeface="Arial" panose="020B0604020202020204" pitchFamily="34" charset="0"/>
              </a:rPr>
              <a:t>、または読解力</a:t>
            </a:r>
            <a:r>
              <a:rPr lang="en-US" altLang="ja-JP" sz="1200" spc="-10" dirty="0">
                <a:solidFill>
                  <a:srgbClr val="254776"/>
                </a:solidFill>
                <a:effectLst/>
                <a:latin typeface="Arial" panose="020B0604020202020204" pitchFamily="34" charset="0"/>
                <a:cs typeface="Arial" panose="020B0604020202020204" pitchFamily="34" charset="0"/>
              </a:rPr>
              <a:t>(</a:t>
            </a:r>
            <a:r>
              <a:rPr lang="ja-JP" altLang="ja-JP" sz="1200" spc="-10" dirty="0">
                <a:solidFill>
                  <a:srgbClr val="254776"/>
                </a:solidFill>
                <a:effectLst/>
                <a:latin typeface="Arial" panose="020B0604020202020204" pitchFamily="34" charset="0"/>
                <a:cs typeface="Arial" panose="020B0604020202020204" pitchFamily="34" charset="0"/>
              </a:rPr>
              <a:t>一般的なリテラシー</a:t>
            </a:r>
            <a:r>
              <a:rPr lang="en-US" altLang="ja-JP" sz="1200" spc="-10" dirty="0">
                <a:solidFill>
                  <a:srgbClr val="254776"/>
                </a:solidFill>
                <a:effectLst/>
                <a:latin typeface="Arial" panose="020B0604020202020204" pitchFamily="34" charset="0"/>
                <a:cs typeface="Arial" panose="020B0604020202020204" pitchFamily="34" charset="0"/>
              </a:rPr>
              <a:t>)</a:t>
            </a:r>
            <a:endParaRPr kumimoji="0" lang="en-US" sz="1200" b="0" i="0" u="none" strike="noStrike" kern="1200" cap="none" spc="0" normalizeH="0" baseline="0" noProof="0" dirty="0">
              <a:ln>
                <a:noFill/>
              </a:ln>
              <a:solidFill>
                <a:srgbClr val="254776"/>
              </a:solidFill>
              <a:effectLst/>
              <a:uLnTx/>
              <a:uFillTx/>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91C3A6ED-98DE-4C3A-7021-2FC99FB0BBDC}"/>
              </a:ext>
            </a:extLst>
          </p:cNvPr>
          <p:cNvSpPr txBox="1"/>
          <p:nvPr/>
        </p:nvSpPr>
        <p:spPr>
          <a:xfrm>
            <a:off x="3936368" y="4403333"/>
            <a:ext cx="8022080" cy="1950342"/>
          </a:xfrm>
          <a:prstGeom prst="rect">
            <a:avLst/>
          </a:prstGeom>
          <a:solidFill>
            <a:srgbClr val="FFC000">
              <a:alpha val="10000"/>
            </a:srgbClr>
          </a:solidFill>
        </p:spPr>
        <p:txBody>
          <a:bodyPr wrap="square">
            <a:spAutoFit/>
          </a:bodyPr>
          <a:lstStyle/>
          <a:p>
            <a:pPr marL="107965" lvl="1" algn="just">
              <a:defRPr/>
            </a:pPr>
            <a:endParaRPr kumimoji="0" lang="en-US" sz="1200" b="0" i="0" u="none" strike="noStrike" kern="1200" cap="none" spc="0" normalizeH="0" baseline="0" noProof="0" dirty="0">
              <a:ln>
                <a:noFill/>
              </a:ln>
              <a:solidFill>
                <a:srgbClr val="254776"/>
              </a:solidFill>
              <a:effectLst/>
              <a:uLnTx/>
              <a:uFillTx/>
              <a:latin typeface="Arial" panose="020B0604020202020204" pitchFamily="34" charset="0"/>
              <a:cs typeface="Arial" panose="020B0604020202020204" pitchFamily="34" charset="0"/>
            </a:endParaRPr>
          </a:p>
          <a:p>
            <a:pPr marL="48895" algn="just">
              <a:spcBef>
                <a:spcPts val="550"/>
              </a:spcBef>
              <a:spcAft>
                <a:spcPts val="0"/>
              </a:spcAft>
            </a:pPr>
            <a:r>
              <a:rPr lang="ja-JP" altLang="ja-JP" sz="1200" dirty="0">
                <a:solidFill>
                  <a:srgbClr val="254776"/>
                </a:solidFill>
                <a:effectLst/>
                <a:latin typeface="Arial" panose="020B0604020202020204" pitchFamily="34" charset="0"/>
                <a:cs typeface="Arial" panose="020B0604020202020204" pitchFamily="34" charset="0"/>
              </a:rPr>
              <a:t>政府、企業、</a:t>
            </a:r>
            <a:r>
              <a:rPr lang="en-US" altLang="ja-JP" sz="1200" dirty="0">
                <a:solidFill>
                  <a:srgbClr val="254776"/>
                </a:solidFill>
                <a:effectLst/>
                <a:latin typeface="Arial" panose="020B0604020202020204" pitchFamily="34" charset="0"/>
                <a:cs typeface="Arial" panose="020B0604020202020204" pitchFamily="34" charset="0"/>
              </a:rPr>
              <a:t>NGO</a:t>
            </a:r>
            <a:r>
              <a:rPr lang="ja-JP" altLang="ja-JP" sz="1200" dirty="0">
                <a:solidFill>
                  <a:srgbClr val="254776"/>
                </a:solidFill>
                <a:effectLst/>
                <a:latin typeface="Arial" panose="020B0604020202020204" pitchFamily="34" charset="0"/>
                <a:cs typeface="Arial" panose="020B0604020202020204" pitchFamily="34" charset="0"/>
              </a:rPr>
              <a:t>は、市民が楽をできるように物事を設定していない。</a:t>
            </a:r>
            <a:endParaRPr lang="ja-JP" altLang="ja-JP" sz="1200" dirty="0">
              <a:effectLst/>
              <a:latin typeface="Arial" panose="020B0604020202020204" pitchFamily="34" charset="0"/>
              <a:cs typeface="Arial" panose="020B0604020202020204" pitchFamily="34" charset="0"/>
            </a:endParaRPr>
          </a:p>
          <a:p>
            <a:pPr marL="180975" lvl="0" indent="-96838" algn="just">
              <a:spcBef>
                <a:spcPts val="100"/>
              </a:spcBef>
              <a:spcAft>
                <a:spcPts val="0"/>
              </a:spcAft>
              <a:buClr>
                <a:srgbClr val="254776"/>
              </a:buClr>
              <a:buSzPts val="750"/>
              <a:buFont typeface="Trebuchet MS" panose="020B0603020202020204" pitchFamily="34" charset="0"/>
              <a:buChar char="•"/>
              <a:tabLst>
                <a:tab pos="180975" algn="l"/>
              </a:tabLst>
            </a:pPr>
            <a:r>
              <a:rPr lang="ja-JP" altLang="ja-JP" sz="1200" spc="0" dirty="0">
                <a:solidFill>
                  <a:srgbClr val="254776"/>
                </a:solidFill>
                <a:effectLst/>
                <a:latin typeface="Arial" panose="020B0604020202020204" pitchFamily="34" charset="0"/>
                <a:cs typeface="Arial" panose="020B0604020202020204" pitchFamily="34" charset="0"/>
              </a:rPr>
              <a:t>サービスは、それらの区別を容易にするエビデンスが付随しない状態で提供されるのが一般的である。</a:t>
            </a:r>
            <a:endParaRPr lang="ja-JP" altLang="ja-JP" sz="1200" spc="0" dirty="0">
              <a:effectLst/>
              <a:latin typeface="Arial" panose="020B0604020202020204" pitchFamily="34" charset="0"/>
              <a:cs typeface="Arial" panose="020B0604020202020204" pitchFamily="34" charset="0"/>
            </a:endParaRPr>
          </a:p>
          <a:p>
            <a:pPr marL="180975" marR="102235" lvl="0" indent="-96838" algn="just">
              <a:lnSpc>
                <a:spcPct val="110000"/>
              </a:lnSpc>
              <a:spcBef>
                <a:spcPts val="115"/>
              </a:spcBef>
              <a:spcAft>
                <a:spcPts val="0"/>
              </a:spcAft>
              <a:buClr>
                <a:srgbClr val="254776"/>
              </a:buClr>
              <a:buSzPts val="750"/>
              <a:buFont typeface="Trebuchet MS" panose="020B0603020202020204" pitchFamily="34" charset="0"/>
              <a:buChar char="•"/>
              <a:tabLst>
                <a:tab pos="180975" algn="l"/>
              </a:tabLst>
            </a:pPr>
            <a:r>
              <a:rPr lang="ja-JP" altLang="ja-JP" sz="1200" spc="0" dirty="0">
                <a:solidFill>
                  <a:srgbClr val="254776"/>
                </a:solidFill>
                <a:effectLst/>
                <a:latin typeface="Arial" panose="020B0604020202020204" pitchFamily="34" charset="0"/>
                <a:cs typeface="Arial" panose="020B0604020202020204" pitchFamily="34" charset="0"/>
              </a:rPr>
              <a:t>製品は、その主張を裏付けるエビデンスが付随しない状態で店頭およびオンラインで販売されるのが一般的である</a:t>
            </a:r>
            <a:r>
              <a:rPr lang="en-US" altLang="ja-JP" sz="1200" spc="0" dirty="0">
                <a:solidFill>
                  <a:srgbClr val="254776"/>
                </a:solidFill>
                <a:effectLst/>
                <a:latin typeface="Arial" panose="020B0604020202020204" pitchFamily="34" charset="0"/>
                <a:cs typeface="Arial" panose="020B0604020202020204" pitchFamily="34" charset="0"/>
              </a:rPr>
              <a:t>(</a:t>
            </a:r>
            <a:r>
              <a:rPr lang="ja-JP" altLang="ja-JP" sz="1200" spc="0" dirty="0">
                <a:solidFill>
                  <a:srgbClr val="254776"/>
                </a:solidFill>
                <a:effectLst/>
                <a:latin typeface="Arial" panose="020B0604020202020204" pitchFamily="34" charset="0"/>
                <a:cs typeface="Arial" panose="020B0604020202020204" pitchFamily="34" charset="0"/>
              </a:rPr>
              <a:t>試験済みの製品と一緒に販売される場合もある</a:t>
            </a:r>
            <a:r>
              <a:rPr lang="en-US" altLang="ja-JP" sz="1200" spc="0" dirty="0">
                <a:solidFill>
                  <a:srgbClr val="254776"/>
                </a:solidFill>
                <a:effectLst/>
                <a:latin typeface="Arial" panose="020B0604020202020204" pitchFamily="34" charset="0"/>
                <a:cs typeface="Arial" panose="020B0604020202020204" pitchFamily="34" charset="0"/>
              </a:rPr>
              <a:t>)</a:t>
            </a:r>
            <a:r>
              <a:rPr lang="ja-JP" altLang="ja-JP" sz="1200" spc="0" dirty="0">
                <a:solidFill>
                  <a:srgbClr val="254776"/>
                </a:solidFill>
                <a:effectLst/>
                <a:latin typeface="Arial" panose="020B0604020202020204" pitchFamily="34" charset="0"/>
                <a:cs typeface="Arial" panose="020B0604020202020204" pitchFamily="34" charset="0"/>
              </a:rPr>
              <a:t>。</a:t>
            </a:r>
            <a:endParaRPr lang="ja-JP" altLang="ja-JP" sz="1200" spc="0" dirty="0">
              <a:effectLst/>
              <a:latin typeface="Arial" panose="020B0604020202020204" pitchFamily="34" charset="0"/>
              <a:cs typeface="Arial" panose="020B0604020202020204" pitchFamily="34" charset="0"/>
            </a:endParaRPr>
          </a:p>
          <a:p>
            <a:pPr marL="180975" marR="36830" lvl="0" indent="-96838" algn="just">
              <a:lnSpc>
                <a:spcPct val="110000"/>
              </a:lnSpc>
              <a:spcBef>
                <a:spcPts val="5"/>
              </a:spcBef>
              <a:spcAft>
                <a:spcPts val="0"/>
              </a:spcAft>
              <a:buClr>
                <a:srgbClr val="254776"/>
              </a:buClr>
              <a:buSzPts val="750"/>
              <a:buFont typeface="Trebuchet MS" panose="020B0603020202020204" pitchFamily="34" charset="0"/>
              <a:buChar char="•"/>
              <a:tabLst>
                <a:tab pos="180975" algn="l"/>
              </a:tabLst>
            </a:pPr>
            <a:r>
              <a:rPr lang="ja-JP" altLang="ja-JP" sz="1200" spc="0" dirty="0">
                <a:solidFill>
                  <a:srgbClr val="254776"/>
                </a:solidFill>
                <a:effectLst/>
                <a:latin typeface="Arial" panose="020B0604020202020204" pitchFamily="34" charset="0"/>
                <a:cs typeface="Arial" panose="020B0604020202020204" pitchFamily="34" charset="0"/>
              </a:rPr>
              <a:t>情報は、エビデンスではなく、プロフィールや検索履歴に基づきオンライン上で提供されるのが一般的である</a:t>
            </a:r>
            <a:r>
              <a:rPr lang="en-US" altLang="ja-JP" sz="1200" spc="0" dirty="0">
                <a:solidFill>
                  <a:srgbClr val="254776"/>
                </a:solidFill>
                <a:effectLst/>
                <a:latin typeface="Arial" panose="020B0604020202020204" pitchFamily="34" charset="0"/>
                <a:cs typeface="Arial" panose="020B0604020202020204" pitchFamily="34" charset="0"/>
              </a:rPr>
              <a:t>(</a:t>
            </a:r>
            <a:r>
              <a:rPr lang="ja-JP" altLang="ja-JP" sz="1200" spc="0" dirty="0">
                <a:solidFill>
                  <a:srgbClr val="254776"/>
                </a:solidFill>
                <a:effectLst/>
                <a:latin typeface="Arial" panose="020B0604020202020204" pitchFamily="34" charset="0"/>
                <a:cs typeface="Arial" panose="020B0604020202020204" pitchFamily="34" charset="0"/>
              </a:rPr>
              <a:t>また、有害または危険である可能性のある製品の広告や販売、または虚偽の主張から保護するための法律は、今現在情報には適用されていない</a:t>
            </a:r>
            <a:r>
              <a:rPr lang="en-US" altLang="ja-JP" sz="1200" spc="0" dirty="0">
                <a:solidFill>
                  <a:srgbClr val="254776"/>
                </a:solidFill>
                <a:effectLst/>
                <a:latin typeface="Arial" panose="020B0604020202020204" pitchFamily="34" charset="0"/>
                <a:cs typeface="Arial" panose="020B0604020202020204" pitchFamily="34" charset="0"/>
              </a:rPr>
              <a:t>)</a:t>
            </a:r>
            <a:r>
              <a:rPr lang="ja-JP" altLang="ja-JP" sz="1200" spc="0" dirty="0">
                <a:solidFill>
                  <a:srgbClr val="254776"/>
                </a:solidFill>
                <a:effectLst/>
                <a:latin typeface="Arial" panose="020B0604020202020204" pitchFamily="34" charset="0"/>
                <a:cs typeface="Arial" panose="020B0604020202020204" pitchFamily="34" charset="0"/>
              </a:rPr>
              <a:t>。</a:t>
            </a:r>
            <a:endParaRPr lang="en-US" altLang="ja-JP" sz="1200" spc="0" dirty="0">
              <a:solidFill>
                <a:srgbClr val="254776"/>
              </a:solidFill>
              <a:effectLst/>
              <a:latin typeface="Arial" panose="020B0604020202020204" pitchFamily="34" charset="0"/>
              <a:cs typeface="Arial" panose="020B0604020202020204" pitchFamily="34" charset="0"/>
            </a:endParaRPr>
          </a:p>
          <a:p>
            <a:pPr marL="180975" marR="36830" lvl="0" indent="-96838" algn="just">
              <a:lnSpc>
                <a:spcPct val="110000"/>
              </a:lnSpc>
              <a:spcBef>
                <a:spcPts val="5"/>
              </a:spcBef>
              <a:spcAft>
                <a:spcPts val="0"/>
              </a:spcAft>
              <a:buClr>
                <a:srgbClr val="254776"/>
              </a:buClr>
              <a:buSzPts val="750"/>
              <a:buFont typeface="Trebuchet MS" panose="020B0603020202020204" pitchFamily="34" charset="0"/>
              <a:buChar char="•"/>
              <a:tabLst>
                <a:tab pos="180975" algn="l"/>
              </a:tabLst>
            </a:pPr>
            <a:r>
              <a:rPr lang="ja-JP" altLang="ja-JP" sz="1200" dirty="0">
                <a:solidFill>
                  <a:srgbClr val="254776"/>
                </a:solidFill>
                <a:latin typeface="Arial" panose="020B0604020202020204" pitchFamily="34" charset="0"/>
                <a:cs typeface="Arial" panose="020B0604020202020204" pitchFamily="34" charset="0"/>
              </a:rPr>
              <a:t>説得力のあるストーリーやビジュアルは、エビデンスリテラシーが限られた人々によって作成されるのが一般的である</a:t>
            </a:r>
            <a:r>
              <a:rPr lang="ja-JP" altLang="ja-JP" sz="1200" dirty="0">
                <a:solidFill>
                  <a:srgbClr val="254776"/>
                </a:solidFill>
                <a:effectLst/>
                <a:latin typeface="Arial" panose="020B0604020202020204" pitchFamily="34" charset="0"/>
                <a:cs typeface="Arial" panose="020B0604020202020204" pitchFamily="34" charset="0"/>
              </a:rPr>
              <a:t>。</a:t>
            </a:r>
            <a:endParaRPr lang="en-US" sz="1200" dirty="0">
              <a:solidFill>
                <a:srgbClr val="254776"/>
              </a:solidFill>
              <a:latin typeface="Arial" panose="020B0604020202020204" pitchFamily="34" charset="0"/>
              <a:cs typeface="Arial" panose="020B0604020202020204" pitchFamily="34" charset="0"/>
            </a:endParaRPr>
          </a:p>
        </p:txBody>
      </p:sp>
      <p:cxnSp>
        <p:nvCxnSpPr>
          <p:cNvPr id="14" name="Straight Connector 13">
            <a:extLst>
              <a:ext uri="{FF2B5EF4-FFF2-40B4-BE49-F238E27FC236}">
                <a16:creationId xmlns:a16="http://schemas.microsoft.com/office/drawing/2014/main" id="{F1166FF4-E644-1D55-E843-10D1A19806CA}"/>
              </a:ext>
            </a:extLst>
          </p:cNvPr>
          <p:cNvCxnSpPr>
            <a:cxnSpLocks/>
          </p:cNvCxnSpPr>
          <p:nvPr/>
        </p:nvCxnSpPr>
        <p:spPr>
          <a:xfrm>
            <a:off x="3566796" y="1605099"/>
            <a:ext cx="0" cy="5035293"/>
          </a:xfrm>
          <a:prstGeom prst="line">
            <a:avLst/>
          </a:prstGeom>
          <a:ln w="19050">
            <a:solidFill>
              <a:srgbClr val="DADFE2"/>
            </a:solidFill>
          </a:ln>
        </p:spPr>
        <p:style>
          <a:lnRef idx="1">
            <a:schemeClr val="dk1"/>
          </a:lnRef>
          <a:fillRef idx="0">
            <a:schemeClr val="dk1"/>
          </a:fillRef>
          <a:effectRef idx="0">
            <a:schemeClr val="dk1"/>
          </a:effectRef>
          <a:fontRef idx="minor">
            <a:schemeClr val="tx1"/>
          </a:fontRef>
        </p:style>
      </p:cxnSp>
      <p:sp>
        <p:nvSpPr>
          <p:cNvPr id="16" name="Rectangle 15">
            <a:extLst>
              <a:ext uri="{FF2B5EF4-FFF2-40B4-BE49-F238E27FC236}">
                <a16:creationId xmlns:a16="http://schemas.microsoft.com/office/drawing/2014/main" id="{7A1B5F93-5182-6215-BDEB-C85271D79A7A}"/>
              </a:ext>
            </a:extLst>
          </p:cNvPr>
          <p:cNvSpPr/>
          <p:nvPr/>
        </p:nvSpPr>
        <p:spPr>
          <a:xfrm>
            <a:off x="7754020" y="1754660"/>
            <a:ext cx="4221852" cy="1287423"/>
          </a:xfrm>
          <a:prstGeom prst="rect">
            <a:avLst/>
          </a:prstGeom>
          <a:solidFill>
            <a:srgbClr val="FFC000">
              <a:alpha val="55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175DD648-6D70-C9DC-927B-6736462E37BD}"/>
              </a:ext>
            </a:extLst>
          </p:cNvPr>
          <p:cNvSpPr txBox="1"/>
          <p:nvPr/>
        </p:nvSpPr>
        <p:spPr>
          <a:xfrm>
            <a:off x="7792578" y="1979194"/>
            <a:ext cx="3890772" cy="830997"/>
          </a:xfrm>
          <a:prstGeom prst="rect">
            <a:avLst/>
          </a:prstGeom>
          <a:noFill/>
        </p:spPr>
        <p:txBody>
          <a:bodyPr wrap="square">
            <a:spAutoFit/>
          </a:bodyPr>
          <a:lstStyle/>
          <a:p>
            <a:pPr marL="177800" marR="0" lvl="0" algn="just" defTabSz="609585" rtl="0" eaLnBrk="1" fontAlgn="auto" latinLnBrk="0" hangingPunct="1">
              <a:lnSpc>
                <a:spcPct val="100000"/>
              </a:lnSpc>
              <a:spcBef>
                <a:spcPts val="0"/>
              </a:spcBef>
              <a:spcAft>
                <a:spcPts val="0"/>
              </a:spcAft>
              <a:buClrTx/>
              <a:buSzTx/>
              <a:tabLst/>
              <a:defRPr/>
            </a:pPr>
            <a:r>
              <a:rPr lang="ja-JP" altLang="ja-JP" sz="1600" dirty="0">
                <a:solidFill>
                  <a:srgbClr val="254776"/>
                </a:solidFill>
                <a:effectLst/>
                <a:latin typeface="Arial" panose="020B0604020202020204" pitchFamily="34" charset="0"/>
                <a:cs typeface="Arial" panose="020B0604020202020204" pitchFamily="34" charset="0"/>
              </a:rPr>
              <a:t>情報過多で誤情報</a:t>
            </a:r>
            <a:r>
              <a:rPr lang="en-US" altLang="ja-JP" sz="1600" dirty="0">
                <a:solidFill>
                  <a:srgbClr val="254776"/>
                </a:solidFill>
                <a:effectLst/>
                <a:latin typeface="Arial" panose="020B0604020202020204" pitchFamily="34" charset="0"/>
                <a:cs typeface="Arial" panose="020B0604020202020204" pitchFamily="34" charset="0"/>
              </a:rPr>
              <a:t>(</a:t>
            </a:r>
            <a:r>
              <a:rPr lang="ja-JP" altLang="ja-JP" sz="1600" dirty="0">
                <a:solidFill>
                  <a:srgbClr val="254776"/>
                </a:solidFill>
                <a:effectLst/>
                <a:latin typeface="Arial" panose="020B0604020202020204" pitchFamily="34" charset="0"/>
                <a:cs typeface="Arial" panose="020B0604020202020204" pitchFamily="34" charset="0"/>
              </a:rPr>
              <a:t>欺く意図の有無とは関係なく拡散される誤った情報</a:t>
            </a:r>
            <a:r>
              <a:rPr lang="en-US" altLang="ja-JP" sz="1600" dirty="0">
                <a:solidFill>
                  <a:srgbClr val="254776"/>
                </a:solidFill>
                <a:effectLst/>
                <a:latin typeface="Arial" panose="020B0604020202020204" pitchFamily="34" charset="0"/>
                <a:cs typeface="Arial" panose="020B0604020202020204" pitchFamily="34" charset="0"/>
              </a:rPr>
              <a:t>)</a:t>
            </a:r>
            <a:r>
              <a:rPr lang="ja-JP" altLang="ja-JP" sz="1600" dirty="0">
                <a:solidFill>
                  <a:srgbClr val="254776"/>
                </a:solidFill>
                <a:effectLst/>
                <a:latin typeface="Arial" panose="020B0604020202020204" pitchFamily="34" charset="0"/>
                <a:cs typeface="Arial" panose="020B0604020202020204" pitchFamily="34" charset="0"/>
              </a:rPr>
              <a:t>が多い</a:t>
            </a:r>
            <a:r>
              <a:rPr lang="en-US" altLang="ja-JP" sz="1600" dirty="0">
                <a:solidFill>
                  <a:srgbClr val="254776"/>
                </a:solidFill>
                <a:effectLst/>
                <a:latin typeface="Arial" panose="020B0604020202020204" pitchFamily="34" charset="0"/>
                <a:cs typeface="Arial" panose="020B0604020202020204" pitchFamily="34" charset="0"/>
              </a:rPr>
              <a:t> </a:t>
            </a:r>
            <a:r>
              <a:rPr lang="ja-JP" altLang="ja-JP" sz="1600" dirty="0">
                <a:solidFill>
                  <a:srgbClr val="254776"/>
                </a:solidFill>
                <a:effectLst/>
                <a:latin typeface="Arial" panose="020B0604020202020204" pitchFamily="34" charset="0"/>
                <a:cs typeface="Arial" panose="020B0604020202020204" pitchFamily="34" charset="0"/>
              </a:rPr>
              <a:t>時代である。</a:t>
            </a:r>
            <a:endParaRPr kumimoji="0" lang="en-US" sz="1600" b="0" i="0" u="none" strike="noStrike" kern="1200" cap="none" spc="0" normalizeH="0" baseline="0" noProof="0" dirty="0">
              <a:ln>
                <a:noFill/>
              </a:ln>
              <a:solidFill>
                <a:srgbClr val="254776"/>
              </a:solidFill>
              <a:effectLst/>
              <a:uLnTx/>
              <a:uFillTx/>
              <a:latin typeface="Arial" panose="020B0604020202020204" pitchFamily="34" charset="0"/>
              <a:cs typeface="Arial" panose="020B0604020202020204" pitchFamily="34" charset="0"/>
            </a:endParaRPr>
          </a:p>
        </p:txBody>
      </p:sp>
      <p:pic>
        <p:nvPicPr>
          <p:cNvPr id="13" name="Picture 12" descr="Icon&#10;&#10;Description automatically generated">
            <a:extLst>
              <a:ext uri="{FF2B5EF4-FFF2-40B4-BE49-F238E27FC236}">
                <a16:creationId xmlns:a16="http://schemas.microsoft.com/office/drawing/2014/main" id="{63E31D4C-FA4D-75C0-01BB-90F7A7A4BD44}"/>
              </a:ext>
            </a:extLst>
          </p:cNvPr>
          <p:cNvPicPr>
            <a:picLocks noChangeAspect="1"/>
          </p:cNvPicPr>
          <p:nvPr/>
        </p:nvPicPr>
        <p:blipFill>
          <a:blip r:embed="rId3"/>
          <a:stretch>
            <a:fillRect/>
          </a:stretch>
        </p:blipFill>
        <p:spPr>
          <a:xfrm>
            <a:off x="28710" y="4754064"/>
            <a:ext cx="864000" cy="864000"/>
          </a:xfrm>
          <a:prstGeom prst="rect">
            <a:avLst/>
          </a:prstGeom>
        </p:spPr>
      </p:pic>
      <p:pic>
        <p:nvPicPr>
          <p:cNvPr id="19" name="Picture 18" descr="Icon&#10;&#10;Description automatically generated">
            <a:extLst>
              <a:ext uri="{FF2B5EF4-FFF2-40B4-BE49-F238E27FC236}">
                <a16:creationId xmlns:a16="http://schemas.microsoft.com/office/drawing/2014/main" id="{0483562A-37D7-726D-1999-81153F83C67E}"/>
              </a:ext>
            </a:extLst>
          </p:cNvPr>
          <p:cNvPicPr>
            <a:picLocks noChangeAspect="1"/>
          </p:cNvPicPr>
          <p:nvPr/>
        </p:nvPicPr>
        <p:blipFill>
          <a:blip r:embed="rId4"/>
          <a:stretch>
            <a:fillRect/>
          </a:stretch>
        </p:blipFill>
        <p:spPr>
          <a:xfrm>
            <a:off x="28710" y="3830161"/>
            <a:ext cx="864000" cy="864000"/>
          </a:xfrm>
          <a:prstGeom prst="rect">
            <a:avLst/>
          </a:prstGeom>
        </p:spPr>
      </p:pic>
      <p:pic>
        <p:nvPicPr>
          <p:cNvPr id="25" name="Picture 24" descr="Icon&#10;&#10;Description automatically generated">
            <a:extLst>
              <a:ext uri="{FF2B5EF4-FFF2-40B4-BE49-F238E27FC236}">
                <a16:creationId xmlns:a16="http://schemas.microsoft.com/office/drawing/2014/main" id="{83E45715-4760-AFCE-49CA-3B9DB44239DE}"/>
              </a:ext>
            </a:extLst>
          </p:cNvPr>
          <p:cNvPicPr>
            <a:picLocks noChangeAspect="1"/>
          </p:cNvPicPr>
          <p:nvPr/>
        </p:nvPicPr>
        <p:blipFill>
          <a:blip r:embed="rId5"/>
          <a:stretch>
            <a:fillRect/>
          </a:stretch>
        </p:blipFill>
        <p:spPr>
          <a:xfrm>
            <a:off x="28710" y="2885204"/>
            <a:ext cx="864000" cy="864000"/>
          </a:xfrm>
          <a:prstGeom prst="rect">
            <a:avLst/>
          </a:prstGeom>
        </p:spPr>
      </p:pic>
      <p:cxnSp>
        <p:nvCxnSpPr>
          <p:cNvPr id="41" name="Elbow Connector 40">
            <a:extLst>
              <a:ext uri="{FF2B5EF4-FFF2-40B4-BE49-F238E27FC236}">
                <a16:creationId xmlns:a16="http://schemas.microsoft.com/office/drawing/2014/main" id="{DB34BDBA-CFB5-4FAD-00C5-965056FE98A6}"/>
              </a:ext>
            </a:extLst>
          </p:cNvPr>
          <p:cNvCxnSpPr>
            <a:cxnSpLocks/>
          </p:cNvCxnSpPr>
          <p:nvPr/>
        </p:nvCxnSpPr>
        <p:spPr>
          <a:xfrm rot="10800000" flipV="1">
            <a:off x="5778656" y="1725474"/>
            <a:ext cx="6179793" cy="1318464"/>
          </a:xfrm>
          <a:prstGeom prst="bentConnector3">
            <a:avLst>
              <a:gd name="adj1" fmla="val 67879"/>
            </a:avLst>
          </a:prstGeom>
          <a:ln w="50800">
            <a:solidFill>
              <a:srgbClr val="FEB714"/>
            </a:solidFill>
          </a:ln>
          <a:effectLst/>
        </p:spPr>
        <p:style>
          <a:lnRef idx="2">
            <a:schemeClr val="accent1"/>
          </a:lnRef>
          <a:fillRef idx="0">
            <a:schemeClr val="accent1"/>
          </a:fillRef>
          <a:effectRef idx="1">
            <a:schemeClr val="accent1"/>
          </a:effectRef>
          <a:fontRef idx="minor">
            <a:schemeClr val="tx1"/>
          </a:fontRef>
        </p:style>
      </p:cxnSp>
      <p:cxnSp>
        <p:nvCxnSpPr>
          <p:cNvPr id="49" name="Elbow Connector 48">
            <a:extLst>
              <a:ext uri="{FF2B5EF4-FFF2-40B4-BE49-F238E27FC236}">
                <a16:creationId xmlns:a16="http://schemas.microsoft.com/office/drawing/2014/main" id="{A7372D05-0257-1BC6-080B-FF3A0ADAC7BF}"/>
              </a:ext>
            </a:extLst>
          </p:cNvPr>
          <p:cNvCxnSpPr>
            <a:cxnSpLocks/>
          </p:cNvCxnSpPr>
          <p:nvPr/>
        </p:nvCxnSpPr>
        <p:spPr>
          <a:xfrm rot="5400000">
            <a:off x="3276217" y="3686369"/>
            <a:ext cx="3156180" cy="1871320"/>
          </a:xfrm>
          <a:prstGeom prst="bentConnector3">
            <a:avLst>
              <a:gd name="adj1" fmla="val 50000"/>
            </a:avLst>
          </a:prstGeom>
          <a:ln w="50800">
            <a:solidFill>
              <a:srgbClr val="FEB714"/>
            </a:solidFill>
            <a:headEnd type="none"/>
            <a:tailEnd type="none"/>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823421001"/>
      </p:ext>
    </p:extLst>
  </p:cSld>
  <p:clrMapOvr>
    <a:masterClrMapping/>
  </p:clrMapOvr>
</p:sld>
</file>

<file path=ppt/theme/theme1.xml><?xml version="1.0" encoding="utf-8"?>
<a:theme xmlns:a="http://schemas.openxmlformats.org/drawingml/2006/main" name="McMaster Brighter World Theme">
  <a:themeElements>
    <a:clrScheme name="Custom 6">
      <a:dk1>
        <a:srgbClr val="4C555C"/>
      </a:dk1>
      <a:lt1>
        <a:srgbClr val="FFFFFF"/>
      </a:lt1>
      <a:dk2>
        <a:srgbClr val="FFFFFF"/>
      </a:dk2>
      <a:lt2>
        <a:srgbClr val="FFFFFF"/>
      </a:lt2>
      <a:accent1>
        <a:srgbClr val="E8F6FA"/>
      </a:accent1>
      <a:accent2>
        <a:srgbClr val="40B5D3"/>
      </a:accent2>
      <a:accent3>
        <a:srgbClr val="40B5D3"/>
      </a:accent3>
      <a:accent4>
        <a:srgbClr val="D2D654"/>
      </a:accent4>
      <a:accent5>
        <a:srgbClr val="6FD3E3"/>
      </a:accent5>
      <a:accent6>
        <a:srgbClr val="A71930"/>
      </a:accent6>
      <a:hlink>
        <a:srgbClr val="E8F6FA"/>
      </a:hlink>
      <a:folHlink>
        <a:srgbClr val="E8F6F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EB10FA45183884EB94F15345AAEEF19" ma:contentTypeVersion="15" ma:contentTypeDescription="Create a new document." ma:contentTypeScope="" ma:versionID="1c4e017a1f7c53728c03e216885bf0bb">
  <xsd:schema xmlns:xsd="http://www.w3.org/2001/XMLSchema" xmlns:xs="http://www.w3.org/2001/XMLSchema" xmlns:p="http://schemas.microsoft.com/office/2006/metadata/properties" xmlns:ns2="599eec1d-e27c-4128-92a4-19001b8afe14" xmlns:ns3="0408fcbc-2e10-4461-bee0-724c01b46ae9" targetNamespace="http://schemas.microsoft.com/office/2006/metadata/properties" ma:root="true" ma:fieldsID="eec9c4841a05a7d87cb8351f8265e8c6" ns2:_="" ns3:_="">
    <xsd:import namespace="599eec1d-e27c-4128-92a4-19001b8afe14"/>
    <xsd:import namespace="0408fcbc-2e10-4461-bee0-724c01b46ae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99eec1d-e27c-4128-92a4-19001b8afe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a073764d-e844-48d8-8cbc-d63b9d952867"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408fcbc-2e10-4461-bee0-724c01b46ae9"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81d858b-1feb-44a1-840f-9be35bf19069}" ma:internalName="TaxCatchAll" ma:showField="CatchAllData" ma:web="0408fcbc-2e10-4461-bee0-724c01b46ae9">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0944CBD-5A59-419A-8561-7F16EFD5DEE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99eec1d-e27c-4128-92a4-19001b8afe14"/>
    <ds:schemaRef ds:uri="0408fcbc-2e10-4461-bee0-724c01b46a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6A06128-3A00-4687-A178-3FFE6118DB1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33160</TotalTime>
  <Words>767</Words>
  <Application>Microsoft Macintosh PowerPoint</Application>
  <PresentationFormat>Widescreen</PresentationFormat>
  <Paragraphs>27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Courier New</vt:lpstr>
      <vt:lpstr>Trebuchet MS</vt:lpstr>
      <vt:lpstr>McMaster Brighter World Theme</vt:lpstr>
      <vt:lpstr>日常生活の中心にエビデンスを位置付けることのコンテクストと課題</vt:lpstr>
    </vt:vector>
  </TitlesOfParts>
  <Company>Ariad Communications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Iwona Sowinski</dc:creator>
  <cp:lastModifiedBy>Lott, Steven</cp:lastModifiedBy>
  <cp:revision>326</cp:revision>
  <cp:lastPrinted>2024-07-01T02:01:52Z</cp:lastPrinted>
  <dcterms:created xsi:type="dcterms:W3CDTF">2017-04-21T15:41:45Z</dcterms:created>
  <dcterms:modified xsi:type="dcterms:W3CDTF">2024-10-03T15:52:26Z</dcterms:modified>
</cp:coreProperties>
</file>