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098"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02689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4CC163-6951-02E5-D0DD-5902EE3F0F21}"/>
              </a:ext>
            </a:extLst>
          </p:cNvPr>
          <p:cNvSpPr/>
          <p:nvPr/>
        </p:nvSpPr>
        <p:spPr>
          <a:xfrm>
            <a:off x="0" y="6065134"/>
            <a:ext cx="12199543" cy="79286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z</a:t>
            </a:r>
          </a:p>
        </p:txBody>
      </p:sp>
      <p:pic>
        <p:nvPicPr>
          <p:cNvPr id="86" name="Picture 85" descr="Shape&#10;&#10;Description automatically generated">
            <a:extLst>
              <a:ext uri="{FF2B5EF4-FFF2-40B4-BE49-F238E27FC236}">
                <a16:creationId xmlns:a16="http://schemas.microsoft.com/office/drawing/2014/main" id="{9EEDE344-1EB8-69AA-FF08-EF489E577ED1}"/>
              </a:ext>
            </a:extLst>
          </p:cNvPr>
          <p:cNvPicPr>
            <a:picLocks noChangeAspect="1"/>
          </p:cNvPicPr>
          <p:nvPr/>
        </p:nvPicPr>
        <p:blipFill>
          <a:blip r:embed="rId3"/>
          <a:stretch>
            <a:fillRect/>
          </a:stretch>
        </p:blipFill>
        <p:spPr>
          <a:xfrm>
            <a:off x="7271084" y="1455964"/>
            <a:ext cx="3885239" cy="5035293"/>
          </a:xfrm>
          <a:prstGeom prst="rect">
            <a:avLst/>
          </a:prstGeom>
        </p:spPr>
      </p:pic>
      <p:sp>
        <p:nvSpPr>
          <p:cNvPr id="31" name="TextBox 30">
            <a:extLst>
              <a:ext uri="{FF2B5EF4-FFF2-40B4-BE49-F238E27FC236}">
                <a16:creationId xmlns:a16="http://schemas.microsoft.com/office/drawing/2014/main" id="{6C184BE3-26E3-1EAA-79BC-BA47C8E255E6}"/>
              </a:ext>
            </a:extLst>
          </p:cNvPr>
          <p:cNvSpPr txBox="1"/>
          <p:nvPr/>
        </p:nvSpPr>
        <p:spPr>
          <a:xfrm>
            <a:off x="49330" y="4412686"/>
            <a:ext cx="2051210"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ja-JP" altLang="ja-JP" sz="1400" b="1" spc="-10" dirty="0">
                <a:solidFill>
                  <a:srgbClr val="254776"/>
                </a:solidFill>
                <a:effectLst/>
                <a:latin typeface="Arial" panose="020B0604020202020204" pitchFamily="34" charset="0"/>
                <a:cs typeface="Arial" panose="020B0604020202020204" pitchFamily="34" charset="0"/>
              </a:rPr>
              <a:t>実装を監視し</a:t>
            </a:r>
            <a:endParaRPr lang="en-US" altLang="ja-JP" sz="1400" b="1" spc="-10" dirty="0">
              <a:solidFill>
                <a:srgbClr val="254776"/>
              </a:solidFill>
              <a:effectLst/>
              <a:latin typeface="Arial" panose="020B0604020202020204" pitchFamily="34" charset="0"/>
              <a:cs typeface="Arial" panose="020B0604020202020204" pitchFamily="34" charset="0"/>
            </a:endParaRPr>
          </a:p>
          <a:p>
            <a:pPr algn="ctr"/>
            <a:r>
              <a:rPr lang="ja-JP" altLang="ja-JP" sz="1400" b="1" spc="-10" dirty="0">
                <a:solidFill>
                  <a:srgbClr val="254776"/>
                </a:solidFill>
                <a:effectLst/>
                <a:latin typeface="Arial" panose="020B0604020202020204" pitchFamily="34" charset="0"/>
                <a:cs typeface="Arial" panose="020B0604020202020204" pitchFamily="34" charset="0"/>
              </a:rPr>
              <a:t>インパクトを評価する</a:t>
            </a:r>
            <a:endParaRPr lang="en-CA" sz="1400" b="1" dirty="0">
              <a:solidFill>
                <a:srgbClr val="254776"/>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6F762966-01FD-45BB-45C8-EE702B53FD3C}"/>
              </a:ext>
            </a:extLst>
          </p:cNvPr>
          <p:cNvSpPr txBox="1"/>
          <p:nvPr/>
        </p:nvSpPr>
        <p:spPr>
          <a:xfrm>
            <a:off x="10716227" y="1898169"/>
            <a:ext cx="1462987"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ja-JP" altLang="ja-JP" sz="1200" spc="-10" dirty="0">
                <a:solidFill>
                  <a:srgbClr val="254776"/>
                </a:solidFill>
                <a:effectLst/>
                <a:latin typeface="Arial" panose="020B0604020202020204" pitchFamily="34" charset="0"/>
                <a:cs typeface="Arial" panose="020B0604020202020204" pitchFamily="34" charset="0"/>
              </a:rPr>
              <a:t>モデリング</a:t>
            </a:r>
            <a:endParaRPr lang="en-CA" sz="1200" dirty="0">
              <a:solidFill>
                <a:srgbClr val="254776"/>
              </a:solidFill>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4DF91BEC-ABC5-9971-7C27-41C43A37E3AD}"/>
              </a:ext>
            </a:extLst>
          </p:cNvPr>
          <p:cNvSpPr txBox="1"/>
          <p:nvPr/>
        </p:nvSpPr>
        <p:spPr>
          <a:xfrm>
            <a:off x="10716228" y="2302522"/>
            <a:ext cx="1103374" cy="4616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US" altLang="ja-JP" sz="1200" spc="-10" dirty="0">
                <a:solidFill>
                  <a:srgbClr val="254776"/>
                </a:solidFill>
                <a:effectLst/>
                <a:latin typeface="Arial" panose="020B0604020202020204" pitchFamily="34" charset="0"/>
                <a:cs typeface="Arial" panose="020B0604020202020204" pitchFamily="34" charset="0"/>
              </a:rPr>
              <a:t>行動/</a:t>
            </a:r>
            <a:r>
              <a:rPr lang="en-US" altLang="ja-JP" sz="1200" spc="-10" dirty="0" err="1">
                <a:solidFill>
                  <a:srgbClr val="254776"/>
                </a:solidFill>
                <a:effectLst/>
                <a:latin typeface="Arial" panose="020B0604020202020204" pitchFamily="34" charset="0"/>
                <a:cs typeface="Arial" panose="020B0604020202020204" pitchFamily="34" charset="0"/>
              </a:rPr>
              <a:t>実装</a:t>
            </a:r>
            <a:endParaRPr lang="en-US" altLang="ja-JP" sz="1200" spc="-10" dirty="0">
              <a:solidFill>
                <a:srgbClr val="254776"/>
              </a:solidFill>
              <a:effectLst/>
              <a:latin typeface="Arial" panose="020B0604020202020204" pitchFamily="34" charset="0"/>
              <a:cs typeface="Arial" panose="020B0604020202020204" pitchFamily="34" charset="0"/>
            </a:endParaRPr>
          </a:p>
          <a:p>
            <a:pPr algn="l"/>
            <a:r>
              <a:rPr lang="en-US" altLang="ja-JP" sz="1200" spc="-10" dirty="0" err="1">
                <a:solidFill>
                  <a:srgbClr val="254776"/>
                </a:solidFill>
                <a:effectLst/>
                <a:latin typeface="Arial" panose="020B0604020202020204" pitchFamily="34" charset="0"/>
                <a:cs typeface="Arial" panose="020B0604020202020204" pitchFamily="34" charset="0"/>
              </a:rPr>
              <a:t>研究</a:t>
            </a:r>
            <a:endParaRPr lang="en-CA" sz="1200" b="0" dirty="0">
              <a:solidFill>
                <a:srgbClr val="254776"/>
              </a:solidFill>
              <a:effectLst/>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83454258-D16C-B1D0-6663-A18915FF13F3}"/>
              </a:ext>
            </a:extLst>
          </p:cNvPr>
          <p:cNvSpPr txBox="1"/>
          <p:nvPr/>
        </p:nvSpPr>
        <p:spPr>
          <a:xfrm>
            <a:off x="10703039" y="2919885"/>
            <a:ext cx="1103374"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ja-JP" altLang="ja-JP" sz="1200" spc="-20" dirty="0">
                <a:solidFill>
                  <a:srgbClr val="254776"/>
                </a:solidFill>
                <a:effectLst/>
                <a:latin typeface="Arial" panose="020B0604020202020204" pitchFamily="34" charset="0"/>
                <a:cs typeface="Arial" panose="020B0604020202020204" pitchFamily="34" charset="0"/>
              </a:rPr>
              <a:t>質的な洞察</a:t>
            </a:r>
            <a:endParaRPr lang="en-CA" sz="1200" b="0" dirty="0">
              <a:solidFill>
                <a:srgbClr val="254776"/>
              </a:solidFill>
              <a:effectLst/>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A0FB83D-9C85-FEF4-B331-D30BED062AB5}"/>
              </a:ext>
            </a:extLst>
          </p:cNvPr>
          <p:cNvSpPr txBox="1"/>
          <p:nvPr/>
        </p:nvSpPr>
        <p:spPr>
          <a:xfrm>
            <a:off x="10768336" y="3464673"/>
            <a:ext cx="1229284"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ja-JP" altLang="ja-JP" sz="1200" spc="-10" dirty="0">
                <a:solidFill>
                  <a:srgbClr val="254776"/>
                </a:solidFill>
                <a:effectLst/>
                <a:latin typeface="Arial" panose="020B0604020202020204" pitchFamily="34" charset="0"/>
                <a:cs typeface="Arial" panose="020B0604020202020204" pitchFamily="34" charset="0"/>
              </a:rPr>
              <a:t>エビデンス統合</a:t>
            </a:r>
            <a:endParaRPr lang="en-CA" sz="1200" dirty="0">
              <a:solidFill>
                <a:srgbClr val="254776"/>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8D9CB26A-37E4-5C88-8631-D2B72BC9C982}"/>
              </a:ext>
            </a:extLst>
          </p:cNvPr>
          <p:cNvSpPr txBox="1"/>
          <p:nvPr/>
        </p:nvSpPr>
        <p:spPr>
          <a:xfrm>
            <a:off x="10885040" y="4040811"/>
            <a:ext cx="1112580"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ja-JP" altLang="ja-JP" sz="1200" spc="-10" dirty="0">
                <a:solidFill>
                  <a:srgbClr val="254776"/>
                </a:solidFill>
                <a:effectLst/>
                <a:latin typeface="Arial" panose="020B0604020202020204" pitchFamily="34" charset="0"/>
                <a:cs typeface="Arial" panose="020B0604020202020204" pitchFamily="34" charset="0"/>
              </a:rPr>
              <a:t>技術評価</a:t>
            </a:r>
            <a:endParaRPr lang="en-CA" sz="1200" dirty="0">
              <a:solidFill>
                <a:srgbClr val="254776"/>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4475A594-8C81-492E-0B14-66942DE5087E}"/>
              </a:ext>
            </a:extLst>
          </p:cNvPr>
          <p:cNvSpPr txBox="1"/>
          <p:nvPr/>
        </p:nvSpPr>
        <p:spPr>
          <a:xfrm>
            <a:off x="10987668" y="4542180"/>
            <a:ext cx="1009952"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ja-JP" altLang="ja-JP" sz="1200" spc="-10" dirty="0">
                <a:solidFill>
                  <a:srgbClr val="254776"/>
                </a:solidFill>
                <a:effectLst/>
                <a:latin typeface="Arial" panose="020B0604020202020204" pitchFamily="34" charset="0"/>
                <a:cs typeface="Arial" panose="020B0604020202020204" pitchFamily="34" charset="0"/>
              </a:rPr>
              <a:t>ガイド</a:t>
            </a:r>
            <a:r>
              <a:rPr lang="ja-JP" altLang="en-US" sz="1200" spc="-10" dirty="0">
                <a:solidFill>
                  <a:srgbClr val="254776"/>
                </a:solidFill>
                <a:effectLst/>
                <a:latin typeface="Arial" panose="020B0604020202020204" pitchFamily="34" charset="0"/>
                <a:cs typeface="Arial" panose="020B0604020202020204" pitchFamily="34" charset="0"/>
              </a:rPr>
              <a:t>ライン</a:t>
            </a:r>
            <a:endParaRPr lang="en-CA" sz="1200" dirty="0">
              <a:solidFill>
                <a:srgbClr val="254776"/>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FA08C844-7EA2-D9D5-69F5-12E8694D0435}"/>
              </a:ext>
            </a:extLst>
          </p:cNvPr>
          <p:cNvSpPr txBox="1"/>
          <p:nvPr/>
        </p:nvSpPr>
        <p:spPr>
          <a:xfrm>
            <a:off x="8173728" y="5576555"/>
            <a:ext cx="983256"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ja-JP" altLang="ja-JP" sz="1400" spc="-10" dirty="0">
                <a:solidFill>
                  <a:srgbClr val="254776"/>
                </a:solidFill>
                <a:effectLst/>
                <a:latin typeface="Arial" panose="020B0604020202020204" pitchFamily="34" charset="0"/>
                <a:cs typeface="Arial" panose="020B0604020202020204" pitchFamily="34" charset="0"/>
              </a:rPr>
              <a:t>評価</a:t>
            </a:r>
            <a:endParaRPr lang="en-CA" sz="1400" dirty="0">
              <a:solidFill>
                <a:srgbClr val="254776"/>
              </a:solidFill>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E492222B-9848-5FFD-AD99-60B5E31B0F10}"/>
              </a:ext>
            </a:extLst>
          </p:cNvPr>
          <p:cNvSpPr txBox="1"/>
          <p:nvPr/>
        </p:nvSpPr>
        <p:spPr>
          <a:xfrm>
            <a:off x="8390713" y="4724627"/>
            <a:ext cx="766270"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ja-JP" altLang="ja-JP" sz="1400" spc="-20" dirty="0">
                <a:solidFill>
                  <a:srgbClr val="254776"/>
                </a:solidFill>
                <a:effectLst/>
                <a:latin typeface="Arial" panose="020B0604020202020204" pitchFamily="34" charset="0"/>
                <a:cs typeface="Arial" panose="020B0604020202020204" pitchFamily="34" charset="0"/>
              </a:rPr>
              <a:t>データ分析</a:t>
            </a:r>
            <a:endParaRPr lang="en-CA" sz="1400" b="0" dirty="0">
              <a:solidFill>
                <a:srgbClr val="254776"/>
              </a:solidFill>
              <a:effectLst/>
              <a:latin typeface="Arial" panose="020B0604020202020204" pitchFamily="34" charset="0"/>
              <a:cs typeface="Arial" panose="020B0604020202020204" pitchFamily="34" charset="0"/>
            </a:endParaRPr>
          </a:p>
        </p:txBody>
      </p:sp>
      <p:pic>
        <p:nvPicPr>
          <p:cNvPr id="88" name="Picture 87" descr="Icon&#10;&#10;Description automatically generated">
            <a:extLst>
              <a:ext uri="{FF2B5EF4-FFF2-40B4-BE49-F238E27FC236}">
                <a16:creationId xmlns:a16="http://schemas.microsoft.com/office/drawing/2014/main" id="{2CE76EEE-CBC5-F51E-A5E6-4C71E49073F8}"/>
              </a:ext>
            </a:extLst>
          </p:cNvPr>
          <p:cNvPicPr>
            <a:picLocks noChangeAspect="1"/>
          </p:cNvPicPr>
          <p:nvPr/>
        </p:nvPicPr>
        <p:blipFill>
          <a:blip r:embed="rId4"/>
          <a:stretch>
            <a:fillRect/>
          </a:stretch>
        </p:blipFill>
        <p:spPr>
          <a:xfrm>
            <a:off x="7651040" y="5391298"/>
            <a:ext cx="576000" cy="576000"/>
          </a:xfrm>
          <a:prstGeom prst="rect">
            <a:avLst/>
          </a:prstGeom>
        </p:spPr>
      </p:pic>
      <p:pic>
        <p:nvPicPr>
          <p:cNvPr id="90" name="Picture 89" descr="Icon&#10;&#10;Description automatically generated">
            <a:extLst>
              <a:ext uri="{FF2B5EF4-FFF2-40B4-BE49-F238E27FC236}">
                <a16:creationId xmlns:a16="http://schemas.microsoft.com/office/drawing/2014/main" id="{C3AF4957-BA25-E999-920A-DF8185C9AE37}"/>
              </a:ext>
            </a:extLst>
          </p:cNvPr>
          <p:cNvPicPr>
            <a:picLocks noChangeAspect="1"/>
          </p:cNvPicPr>
          <p:nvPr/>
        </p:nvPicPr>
        <p:blipFill>
          <a:blip r:embed="rId5"/>
          <a:stretch>
            <a:fillRect/>
          </a:stretch>
        </p:blipFill>
        <p:spPr>
          <a:xfrm>
            <a:off x="7439824" y="4396677"/>
            <a:ext cx="998432" cy="998432"/>
          </a:xfrm>
          <a:prstGeom prst="rect">
            <a:avLst/>
          </a:prstGeom>
        </p:spPr>
      </p:pic>
      <p:pic>
        <p:nvPicPr>
          <p:cNvPr id="92" name="Picture 91" descr="Logo, icon&#10;&#10;Description automatically generated">
            <a:extLst>
              <a:ext uri="{FF2B5EF4-FFF2-40B4-BE49-F238E27FC236}">
                <a16:creationId xmlns:a16="http://schemas.microsoft.com/office/drawing/2014/main" id="{F00CC5C5-96DE-09B8-7FE8-3D8D2678E8BC}"/>
              </a:ext>
            </a:extLst>
          </p:cNvPr>
          <p:cNvPicPr>
            <a:picLocks noChangeAspect="1"/>
          </p:cNvPicPr>
          <p:nvPr/>
        </p:nvPicPr>
        <p:blipFill>
          <a:blip r:embed="rId6"/>
          <a:stretch>
            <a:fillRect/>
          </a:stretch>
        </p:blipFill>
        <p:spPr>
          <a:xfrm>
            <a:off x="10190615" y="1719305"/>
            <a:ext cx="576000" cy="576000"/>
          </a:xfrm>
          <a:prstGeom prst="rect">
            <a:avLst/>
          </a:prstGeom>
        </p:spPr>
      </p:pic>
      <p:pic>
        <p:nvPicPr>
          <p:cNvPr id="94" name="Picture 93">
            <a:extLst>
              <a:ext uri="{FF2B5EF4-FFF2-40B4-BE49-F238E27FC236}">
                <a16:creationId xmlns:a16="http://schemas.microsoft.com/office/drawing/2014/main" id="{7678B4AE-6290-18D7-F87D-E490528FDD88}"/>
              </a:ext>
            </a:extLst>
          </p:cNvPr>
          <p:cNvPicPr>
            <a:picLocks noChangeAspect="1"/>
          </p:cNvPicPr>
          <p:nvPr/>
        </p:nvPicPr>
        <p:blipFill>
          <a:blip r:embed="rId7"/>
          <a:srcRect/>
          <a:stretch/>
        </p:blipFill>
        <p:spPr>
          <a:xfrm>
            <a:off x="10190615" y="3915641"/>
            <a:ext cx="576000" cy="576000"/>
          </a:xfrm>
          <a:prstGeom prst="rect">
            <a:avLst/>
          </a:prstGeom>
        </p:spPr>
      </p:pic>
      <p:pic>
        <p:nvPicPr>
          <p:cNvPr id="96" name="Picture 95" descr="Icon&#10;&#10;Description automatically generated">
            <a:extLst>
              <a:ext uri="{FF2B5EF4-FFF2-40B4-BE49-F238E27FC236}">
                <a16:creationId xmlns:a16="http://schemas.microsoft.com/office/drawing/2014/main" id="{A28DAAAB-E632-2FDD-D153-C431F43A97C0}"/>
              </a:ext>
            </a:extLst>
          </p:cNvPr>
          <p:cNvPicPr>
            <a:picLocks noChangeAspect="1"/>
          </p:cNvPicPr>
          <p:nvPr/>
        </p:nvPicPr>
        <p:blipFill>
          <a:blip r:embed="rId8"/>
          <a:stretch>
            <a:fillRect/>
          </a:stretch>
        </p:blipFill>
        <p:spPr>
          <a:xfrm>
            <a:off x="10190615" y="2817473"/>
            <a:ext cx="576000" cy="576000"/>
          </a:xfrm>
          <a:prstGeom prst="rect">
            <a:avLst/>
          </a:prstGeom>
        </p:spPr>
      </p:pic>
      <p:pic>
        <p:nvPicPr>
          <p:cNvPr id="98" name="Picture 97">
            <a:extLst>
              <a:ext uri="{FF2B5EF4-FFF2-40B4-BE49-F238E27FC236}">
                <a16:creationId xmlns:a16="http://schemas.microsoft.com/office/drawing/2014/main" id="{782DEA4F-7AF7-FBD9-9B90-57B3F6D776FE}"/>
              </a:ext>
            </a:extLst>
          </p:cNvPr>
          <p:cNvPicPr>
            <a:picLocks noChangeAspect="1"/>
          </p:cNvPicPr>
          <p:nvPr/>
        </p:nvPicPr>
        <p:blipFill>
          <a:blip r:embed="rId9"/>
          <a:srcRect/>
          <a:stretch/>
        </p:blipFill>
        <p:spPr>
          <a:xfrm>
            <a:off x="10190615" y="3366557"/>
            <a:ext cx="576000" cy="576000"/>
          </a:xfrm>
          <a:prstGeom prst="rect">
            <a:avLst/>
          </a:prstGeom>
        </p:spPr>
      </p:pic>
      <p:pic>
        <p:nvPicPr>
          <p:cNvPr id="100" name="Picture 99" descr="Icon&#10;&#10;Description automatically generated">
            <a:extLst>
              <a:ext uri="{FF2B5EF4-FFF2-40B4-BE49-F238E27FC236}">
                <a16:creationId xmlns:a16="http://schemas.microsoft.com/office/drawing/2014/main" id="{D5BF14EF-DEF1-E00D-C58E-6DE5523A1CEF}"/>
              </a:ext>
            </a:extLst>
          </p:cNvPr>
          <p:cNvPicPr>
            <a:picLocks noChangeAspect="1"/>
          </p:cNvPicPr>
          <p:nvPr/>
        </p:nvPicPr>
        <p:blipFill>
          <a:blip r:embed="rId10"/>
          <a:stretch>
            <a:fillRect/>
          </a:stretch>
        </p:blipFill>
        <p:spPr>
          <a:xfrm>
            <a:off x="10190615" y="2268389"/>
            <a:ext cx="576000" cy="576000"/>
          </a:xfrm>
          <a:prstGeom prst="rect">
            <a:avLst/>
          </a:prstGeom>
        </p:spPr>
      </p:pic>
      <p:pic>
        <p:nvPicPr>
          <p:cNvPr id="102" name="Picture 101">
            <a:extLst>
              <a:ext uri="{FF2B5EF4-FFF2-40B4-BE49-F238E27FC236}">
                <a16:creationId xmlns:a16="http://schemas.microsoft.com/office/drawing/2014/main" id="{18CDCD4B-A42A-7EBB-102E-D5888E8FC4F0}"/>
              </a:ext>
            </a:extLst>
          </p:cNvPr>
          <p:cNvPicPr>
            <a:picLocks noChangeAspect="1"/>
          </p:cNvPicPr>
          <p:nvPr/>
        </p:nvPicPr>
        <p:blipFill>
          <a:blip r:embed="rId11"/>
          <a:srcRect/>
          <a:stretch/>
        </p:blipFill>
        <p:spPr>
          <a:xfrm>
            <a:off x="10190615" y="4464724"/>
            <a:ext cx="576000" cy="576000"/>
          </a:xfrm>
          <a:prstGeom prst="rect">
            <a:avLst/>
          </a:prstGeom>
        </p:spPr>
      </p:pic>
      <p:grpSp>
        <p:nvGrpSpPr>
          <p:cNvPr id="6" name="グループ化 5">
            <a:extLst>
              <a:ext uri="{FF2B5EF4-FFF2-40B4-BE49-F238E27FC236}">
                <a16:creationId xmlns:a16="http://schemas.microsoft.com/office/drawing/2014/main" id="{96C5713D-5399-B55B-1E1A-C2788135E073}"/>
              </a:ext>
            </a:extLst>
          </p:cNvPr>
          <p:cNvGrpSpPr/>
          <p:nvPr/>
        </p:nvGrpSpPr>
        <p:grpSpPr>
          <a:xfrm>
            <a:off x="170136" y="1516038"/>
            <a:ext cx="6901747" cy="5084540"/>
            <a:chOff x="170136" y="1516038"/>
            <a:chExt cx="6901747" cy="5084540"/>
          </a:xfrm>
        </p:grpSpPr>
        <p:grpSp>
          <p:nvGrpSpPr>
            <p:cNvPr id="80" name="Group 79">
              <a:extLst>
                <a:ext uri="{FF2B5EF4-FFF2-40B4-BE49-F238E27FC236}">
                  <a16:creationId xmlns:a16="http://schemas.microsoft.com/office/drawing/2014/main" id="{750A2A20-6748-9546-0BF2-722772E3D76B}"/>
                </a:ext>
              </a:extLst>
            </p:cNvPr>
            <p:cNvGrpSpPr/>
            <p:nvPr/>
          </p:nvGrpSpPr>
          <p:grpSpPr>
            <a:xfrm rot="10800000">
              <a:off x="4840183" y="4972548"/>
              <a:ext cx="1716048" cy="319995"/>
              <a:chOff x="101017" y="2582243"/>
              <a:chExt cx="1716048" cy="319995"/>
            </a:xfrm>
          </p:grpSpPr>
          <p:pic>
            <p:nvPicPr>
              <p:cNvPr id="81" name="Picture 80">
                <a:extLst>
                  <a:ext uri="{FF2B5EF4-FFF2-40B4-BE49-F238E27FC236}">
                    <a16:creationId xmlns:a16="http://schemas.microsoft.com/office/drawing/2014/main" id="{AACA18BB-7EAD-7D2F-6F01-0E0C3BBC9832}"/>
                  </a:ext>
                </a:extLst>
              </p:cNvPr>
              <p:cNvPicPr>
                <a:picLocks noChangeAspect="1"/>
              </p:cNvPicPr>
              <p:nvPr/>
            </p:nvPicPr>
            <p:blipFill rotWithShape="1">
              <a:blip r:embed="rId12"/>
              <a:srcRect r="29907"/>
              <a:stretch/>
            </p:blipFill>
            <p:spPr>
              <a:xfrm>
                <a:off x="101017" y="2582243"/>
                <a:ext cx="1716048" cy="319995"/>
              </a:xfrm>
              <a:prstGeom prst="rect">
                <a:avLst/>
              </a:prstGeom>
            </p:spPr>
          </p:pic>
          <p:pic>
            <p:nvPicPr>
              <p:cNvPr id="82" name="Picture 81">
                <a:extLst>
                  <a:ext uri="{FF2B5EF4-FFF2-40B4-BE49-F238E27FC236}">
                    <a16:creationId xmlns:a16="http://schemas.microsoft.com/office/drawing/2014/main" id="{F9025C0D-1092-0906-CC4E-B5C7A5C9E734}"/>
                  </a:ext>
                </a:extLst>
              </p:cNvPr>
              <p:cNvPicPr>
                <a:picLocks noChangeAspect="1"/>
              </p:cNvPicPr>
              <p:nvPr/>
            </p:nvPicPr>
            <p:blipFill rotWithShape="1">
              <a:blip r:embed="rId12"/>
              <a:srcRect r="29907"/>
              <a:stretch/>
            </p:blipFill>
            <p:spPr>
              <a:xfrm>
                <a:off x="101017" y="2582243"/>
                <a:ext cx="1716048" cy="319995"/>
              </a:xfrm>
              <a:prstGeom prst="rect">
                <a:avLst/>
              </a:prstGeom>
            </p:spPr>
          </p:pic>
        </p:grpSp>
        <p:grpSp>
          <p:nvGrpSpPr>
            <p:cNvPr id="64" name="Group 63">
              <a:extLst>
                <a:ext uri="{FF2B5EF4-FFF2-40B4-BE49-F238E27FC236}">
                  <a16:creationId xmlns:a16="http://schemas.microsoft.com/office/drawing/2014/main" id="{AD9B2D51-BD5F-9AE0-8E56-47B80E8ADFE4}"/>
                </a:ext>
              </a:extLst>
            </p:cNvPr>
            <p:cNvGrpSpPr/>
            <p:nvPr/>
          </p:nvGrpSpPr>
          <p:grpSpPr>
            <a:xfrm>
              <a:off x="185763" y="4976106"/>
              <a:ext cx="1716048" cy="319995"/>
              <a:chOff x="101017" y="2582243"/>
              <a:chExt cx="1716048" cy="319995"/>
            </a:xfrm>
          </p:grpSpPr>
          <p:pic>
            <p:nvPicPr>
              <p:cNvPr id="65" name="Picture 64">
                <a:extLst>
                  <a:ext uri="{FF2B5EF4-FFF2-40B4-BE49-F238E27FC236}">
                    <a16:creationId xmlns:a16="http://schemas.microsoft.com/office/drawing/2014/main" id="{73893680-7FA4-74DE-2815-3A4A2993CC3F}"/>
                  </a:ext>
                </a:extLst>
              </p:cNvPr>
              <p:cNvPicPr>
                <a:picLocks noChangeAspect="1"/>
              </p:cNvPicPr>
              <p:nvPr/>
            </p:nvPicPr>
            <p:blipFill rotWithShape="1">
              <a:blip r:embed="rId12"/>
              <a:srcRect r="29907"/>
              <a:stretch/>
            </p:blipFill>
            <p:spPr>
              <a:xfrm>
                <a:off x="101017" y="2582243"/>
                <a:ext cx="1716048" cy="319995"/>
              </a:xfrm>
              <a:prstGeom prst="rect">
                <a:avLst/>
              </a:prstGeom>
            </p:spPr>
          </p:pic>
          <p:pic>
            <p:nvPicPr>
              <p:cNvPr id="66" name="Picture 65">
                <a:extLst>
                  <a:ext uri="{FF2B5EF4-FFF2-40B4-BE49-F238E27FC236}">
                    <a16:creationId xmlns:a16="http://schemas.microsoft.com/office/drawing/2014/main" id="{1A6112E9-1456-8E22-A79B-99F793F8B7E3}"/>
                  </a:ext>
                </a:extLst>
              </p:cNvPr>
              <p:cNvPicPr>
                <a:picLocks noChangeAspect="1"/>
              </p:cNvPicPr>
              <p:nvPr/>
            </p:nvPicPr>
            <p:blipFill rotWithShape="1">
              <a:blip r:embed="rId12"/>
              <a:srcRect r="29907"/>
              <a:stretch/>
            </p:blipFill>
            <p:spPr>
              <a:xfrm>
                <a:off x="101017" y="2582243"/>
                <a:ext cx="1716048" cy="319995"/>
              </a:xfrm>
              <a:prstGeom prst="rect">
                <a:avLst/>
              </a:prstGeom>
            </p:spPr>
          </p:pic>
        </p:grpSp>
        <p:grpSp>
          <p:nvGrpSpPr>
            <p:cNvPr id="56" name="Group 55">
              <a:extLst>
                <a:ext uri="{FF2B5EF4-FFF2-40B4-BE49-F238E27FC236}">
                  <a16:creationId xmlns:a16="http://schemas.microsoft.com/office/drawing/2014/main" id="{8ABA5622-B87C-B5B8-C235-432A426ADEDC}"/>
                </a:ext>
              </a:extLst>
            </p:cNvPr>
            <p:cNvGrpSpPr/>
            <p:nvPr/>
          </p:nvGrpSpPr>
          <p:grpSpPr>
            <a:xfrm rot="10800000">
              <a:off x="4869672" y="2473559"/>
              <a:ext cx="1716048" cy="319995"/>
              <a:chOff x="101017" y="2582243"/>
              <a:chExt cx="1716048" cy="319995"/>
            </a:xfrm>
          </p:grpSpPr>
          <p:pic>
            <p:nvPicPr>
              <p:cNvPr id="57" name="Picture 56">
                <a:extLst>
                  <a:ext uri="{FF2B5EF4-FFF2-40B4-BE49-F238E27FC236}">
                    <a16:creationId xmlns:a16="http://schemas.microsoft.com/office/drawing/2014/main" id="{7C24B5E6-0E45-9284-F274-9E1970CEB333}"/>
                  </a:ext>
                </a:extLst>
              </p:cNvPr>
              <p:cNvPicPr>
                <a:picLocks noChangeAspect="1"/>
              </p:cNvPicPr>
              <p:nvPr/>
            </p:nvPicPr>
            <p:blipFill rotWithShape="1">
              <a:blip r:embed="rId12"/>
              <a:srcRect r="29907"/>
              <a:stretch/>
            </p:blipFill>
            <p:spPr>
              <a:xfrm>
                <a:off x="101017" y="2582243"/>
                <a:ext cx="1716048" cy="319995"/>
              </a:xfrm>
              <a:prstGeom prst="rect">
                <a:avLst/>
              </a:prstGeom>
            </p:spPr>
          </p:pic>
          <p:pic>
            <p:nvPicPr>
              <p:cNvPr id="58" name="Picture 57">
                <a:extLst>
                  <a:ext uri="{FF2B5EF4-FFF2-40B4-BE49-F238E27FC236}">
                    <a16:creationId xmlns:a16="http://schemas.microsoft.com/office/drawing/2014/main" id="{5C2C4476-A289-D3B0-DE9C-E11BE2194C93}"/>
                  </a:ext>
                </a:extLst>
              </p:cNvPr>
              <p:cNvPicPr>
                <a:picLocks noChangeAspect="1"/>
              </p:cNvPicPr>
              <p:nvPr/>
            </p:nvPicPr>
            <p:blipFill rotWithShape="1">
              <a:blip r:embed="rId12"/>
              <a:srcRect r="29907"/>
              <a:stretch/>
            </p:blipFill>
            <p:spPr>
              <a:xfrm>
                <a:off x="101017" y="2582243"/>
                <a:ext cx="1716048" cy="319995"/>
              </a:xfrm>
              <a:prstGeom prst="rect">
                <a:avLst/>
              </a:prstGeom>
            </p:spPr>
          </p:pic>
        </p:grpSp>
        <p:grpSp>
          <p:nvGrpSpPr>
            <p:cNvPr id="54" name="Group 53">
              <a:extLst>
                <a:ext uri="{FF2B5EF4-FFF2-40B4-BE49-F238E27FC236}">
                  <a16:creationId xmlns:a16="http://schemas.microsoft.com/office/drawing/2014/main" id="{FA19A421-722C-3BA6-5AD1-F87D63A538B3}"/>
                </a:ext>
              </a:extLst>
            </p:cNvPr>
            <p:cNvGrpSpPr/>
            <p:nvPr/>
          </p:nvGrpSpPr>
          <p:grpSpPr>
            <a:xfrm>
              <a:off x="170136" y="2473559"/>
              <a:ext cx="1716048" cy="319995"/>
              <a:chOff x="101017" y="2582243"/>
              <a:chExt cx="1716048" cy="319995"/>
            </a:xfrm>
          </p:grpSpPr>
          <p:pic>
            <p:nvPicPr>
              <p:cNvPr id="51" name="Picture 50">
                <a:extLst>
                  <a:ext uri="{FF2B5EF4-FFF2-40B4-BE49-F238E27FC236}">
                    <a16:creationId xmlns:a16="http://schemas.microsoft.com/office/drawing/2014/main" id="{A58B5162-E1B6-0FA1-D7C4-51ECD349DBF9}"/>
                  </a:ext>
                </a:extLst>
              </p:cNvPr>
              <p:cNvPicPr>
                <a:picLocks noChangeAspect="1"/>
              </p:cNvPicPr>
              <p:nvPr/>
            </p:nvPicPr>
            <p:blipFill rotWithShape="1">
              <a:blip r:embed="rId12"/>
              <a:srcRect r="29907"/>
              <a:stretch/>
            </p:blipFill>
            <p:spPr>
              <a:xfrm>
                <a:off x="101017" y="2582243"/>
                <a:ext cx="1716048" cy="319995"/>
              </a:xfrm>
              <a:prstGeom prst="rect">
                <a:avLst/>
              </a:prstGeom>
            </p:spPr>
          </p:pic>
          <p:pic>
            <p:nvPicPr>
              <p:cNvPr id="50" name="Picture 49">
                <a:extLst>
                  <a:ext uri="{FF2B5EF4-FFF2-40B4-BE49-F238E27FC236}">
                    <a16:creationId xmlns:a16="http://schemas.microsoft.com/office/drawing/2014/main" id="{9419E963-2F19-A153-C9B5-803EEFF88272}"/>
                  </a:ext>
                </a:extLst>
              </p:cNvPr>
              <p:cNvPicPr>
                <a:picLocks noChangeAspect="1"/>
              </p:cNvPicPr>
              <p:nvPr/>
            </p:nvPicPr>
            <p:blipFill rotWithShape="1">
              <a:blip r:embed="rId12"/>
              <a:srcRect r="29907"/>
              <a:stretch/>
            </p:blipFill>
            <p:spPr>
              <a:xfrm>
                <a:off x="101017" y="2582243"/>
                <a:ext cx="1716048" cy="319995"/>
              </a:xfrm>
              <a:prstGeom prst="rect">
                <a:avLst/>
              </a:prstGeom>
            </p:spPr>
          </p:pic>
        </p:grpSp>
        <p:cxnSp>
          <p:nvCxnSpPr>
            <p:cNvPr id="40" name="Straight Connector 39">
              <a:extLst>
                <a:ext uri="{FF2B5EF4-FFF2-40B4-BE49-F238E27FC236}">
                  <a16:creationId xmlns:a16="http://schemas.microsoft.com/office/drawing/2014/main" id="{230A8771-75D8-3BAB-06A4-5C94CD439A07}"/>
                </a:ext>
              </a:extLst>
            </p:cNvPr>
            <p:cNvCxnSpPr>
              <a:cxnSpLocks/>
            </p:cNvCxnSpPr>
            <p:nvPr/>
          </p:nvCxnSpPr>
          <p:spPr>
            <a:xfrm>
              <a:off x="413883" y="2911636"/>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cxnSp>
          <p:nvCxnSpPr>
            <p:cNvPr id="26" name="Straight Connector 25">
              <a:extLst>
                <a:ext uri="{FF2B5EF4-FFF2-40B4-BE49-F238E27FC236}">
                  <a16:creationId xmlns:a16="http://schemas.microsoft.com/office/drawing/2014/main" id="{5D634CCD-2C93-9329-E84F-2C2F5CBA6963}"/>
                </a:ext>
              </a:extLst>
            </p:cNvPr>
            <p:cNvCxnSpPr>
              <a:cxnSpLocks/>
            </p:cNvCxnSpPr>
            <p:nvPr/>
          </p:nvCxnSpPr>
          <p:spPr>
            <a:xfrm>
              <a:off x="7071883" y="1516038"/>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8C32A611-9F59-0FD1-A2EA-17B30E9E9FC5}"/>
                </a:ext>
              </a:extLst>
            </p:cNvPr>
            <p:cNvSpPr txBox="1"/>
            <p:nvPr/>
          </p:nvSpPr>
          <p:spPr>
            <a:xfrm>
              <a:off x="281278" y="1946471"/>
              <a:ext cx="1646120"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ja-JP" altLang="ja-JP" sz="1400" b="1" dirty="0">
                  <a:solidFill>
                    <a:srgbClr val="254776"/>
                  </a:solidFill>
                  <a:effectLst/>
                  <a:latin typeface="Arial" panose="020B0604020202020204" pitchFamily="34" charset="0"/>
                  <a:cs typeface="Arial" panose="020B0604020202020204" pitchFamily="34" charset="0"/>
                </a:rPr>
                <a:t>問題とその原因を理解する</a:t>
              </a:r>
              <a:endParaRPr lang="en-CA" sz="1400" b="1" dirty="0">
                <a:solidFill>
                  <a:srgbClr val="254776"/>
                </a:solidFill>
                <a:effectLst/>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E11A941D-307B-16A2-714D-663B59DD0A1A}"/>
                </a:ext>
              </a:extLst>
            </p:cNvPr>
            <p:cNvSpPr txBox="1"/>
            <p:nvPr/>
          </p:nvSpPr>
          <p:spPr>
            <a:xfrm>
              <a:off x="4770542" y="1917929"/>
              <a:ext cx="1987381"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ja-JP" altLang="ja-JP" sz="1400" b="1" dirty="0">
                  <a:solidFill>
                    <a:srgbClr val="254776"/>
                  </a:solidFill>
                  <a:effectLst/>
                  <a:latin typeface="Arial" panose="020B0604020202020204" pitchFamily="34" charset="0"/>
                  <a:cs typeface="Arial" panose="020B0604020202020204" pitchFamily="34" charset="0"/>
                </a:rPr>
                <a:t>問題に対処するためのオプションを選択する</a:t>
              </a:r>
              <a:endParaRPr lang="en-CA" sz="1400" b="1" dirty="0">
                <a:solidFill>
                  <a:srgbClr val="254776"/>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6BC2BA5-F3FA-DE23-73C8-337EBF743380}"/>
                </a:ext>
              </a:extLst>
            </p:cNvPr>
            <p:cNvSpPr txBox="1"/>
            <p:nvPr/>
          </p:nvSpPr>
          <p:spPr>
            <a:xfrm>
              <a:off x="4762151" y="4427157"/>
              <a:ext cx="1858843"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ja-JP" altLang="ja-JP" sz="1400" b="1" spc="-10" dirty="0">
                  <a:solidFill>
                    <a:srgbClr val="254776"/>
                  </a:solidFill>
                  <a:effectLst/>
                  <a:latin typeface="Arial" panose="020B0604020202020204" pitchFamily="34" charset="0"/>
                  <a:cs typeface="Arial" panose="020B0604020202020204" pitchFamily="34" charset="0"/>
                </a:rPr>
                <a:t>実装に関する考慮を特定する</a:t>
              </a:r>
              <a:endParaRPr lang="en-CA" sz="1400" b="1" dirty="0">
                <a:solidFill>
                  <a:srgbClr val="254776"/>
                </a:solidFill>
                <a:latin typeface="Arial" panose="020B0604020202020204" pitchFamily="34" charset="0"/>
                <a:cs typeface="Arial" panose="020B0604020202020204" pitchFamily="34" charset="0"/>
              </a:endParaRPr>
            </a:p>
          </p:txBody>
        </p:sp>
        <p:pic>
          <p:nvPicPr>
            <p:cNvPr id="30" name="Picture 29">
              <a:extLst>
                <a:ext uri="{FF2B5EF4-FFF2-40B4-BE49-F238E27FC236}">
                  <a16:creationId xmlns:a16="http://schemas.microsoft.com/office/drawing/2014/main" id="{DAA9D6F2-9F55-8DE1-FCD6-908AB3853826}"/>
                </a:ext>
              </a:extLst>
            </p:cNvPr>
            <p:cNvPicPr>
              <a:picLocks noChangeAspect="1"/>
            </p:cNvPicPr>
            <p:nvPr/>
          </p:nvPicPr>
          <p:blipFill>
            <a:blip r:embed="rId13"/>
            <a:srcRect/>
            <a:stretch/>
          </p:blipFill>
          <p:spPr>
            <a:xfrm>
              <a:off x="1754428" y="2248098"/>
              <a:ext cx="3166807" cy="3254774"/>
            </a:xfrm>
            <a:prstGeom prst="rect">
              <a:avLst/>
            </a:prstGeom>
          </p:spPr>
        </p:pic>
        <p:pic>
          <p:nvPicPr>
            <p:cNvPr id="16" name="Picture 15">
              <a:extLst>
                <a:ext uri="{FF2B5EF4-FFF2-40B4-BE49-F238E27FC236}">
                  <a16:creationId xmlns:a16="http://schemas.microsoft.com/office/drawing/2014/main" id="{C5739237-DFE9-0F1D-49A2-F7778D45FEF3}"/>
                </a:ext>
              </a:extLst>
            </p:cNvPr>
            <p:cNvPicPr>
              <a:picLocks noChangeAspect="1"/>
            </p:cNvPicPr>
            <p:nvPr/>
          </p:nvPicPr>
          <p:blipFill>
            <a:blip r:embed="rId5"/>
            <a:srcRect/>
            <a:stretch/>
          </p:blipFill>
          <p:spPr>
            <a:xfrm>
              <a:off x="240045" y="2796612"/>
              <a:ext cx="344006" cy="344006"/>
            </a:xfrm>
            <a:prstGeom prst="rect">
              <a:avLst/>
            </a:prstGeom>
          </p:spPr>
        </p:pic>
        <p:pic>
          <p:nvPicPr>
            <p:cNvPr id="35" name="Picture 34">
              <a:extLst>
                <a:ext uri="{FF2B5EF4-FFF2-40B4-BE49-F238E27FC236}">
                  <a16:creationId xmlns:a16="http://schemas.microsoft.com/office/drawing/2014/main" id="{2CC890DB-919E-68A4-BAAB-55E9F880E5C1}"/>
                </a:ext>
              </a:extLst>
            </p:cNvPr>
            <p:cNvPicPr>
              <a:picLocks noChangeAspect="1"/>
            </p:cNvPicPr>
            <p:nvPr/>
          </p:nvPicPr>
          <p:blipFill>
            <a:blip r:embed="rId6"/>
            <a:srcRect/>
            <a:stretch/>
          </p:blipFill>
          <p:spPr>
            <a:xfrm>
              <a:off x="240045" y="3162792"/>
              <a:ext cx="344006" cy="344006"/>
            </a:xfrm>
            <a:prstGeom prst="rect">
              <a:avLst/>
            </a:prstGeom>
          </p:spPr>
        </p:pic>
        <p:pic>
          <p:nvPicPr>
            <p:cNvPr id="39" name="Picture 38">
              <a:extLst>
                <a:ext uri="{FF2B5EF4-FFF2-40B4-BE49-F238E27FC236}">
                  <a16:creationId xmlns:a16="http://schemas.microsoft.com/office/drawing/2014/main" id="{018AB499-193B-9BBB-4ACB-621F23B26825}"/>
                </a:ext>
              </a:extLst>
            </p:cNvPr>
            <p:cNvPicPr>
              <a:picLocks noChangeAspect="1"/>
            </p:cNvPicPr>
            <p:nvPr/>
          </p:nvPicPr>
          <p:blipFill>
            <a:blip r:embed="rId8"/>
            <a:srcRect/>
            <a:stretch/>
          </p:blipFill>
          <p:spPr>
            <a:xfrm>
              <a:off x="240045" y="3539703"/>
              <a:ext cx="344006" cy="344006"/>
            </a:xfrm>
            <a:prstGeom prst="rect">
              <a:avLst/>
            </a:prstGeom>
          </p:spPr>
        </p:pic>
        <p:cxnSp>
          <p:nvCxnSpPr>
            <p:cNvPr id="60" name="Straight Connector 59">
              <a:extLst>
                <a:ext uri="{FF2B5EF4-FFF2-40B4-BE49-F238E27FC236}">
                  <a16:creationId xmlns:a16="http://schemas.microsoft.com/office/drawing/2014/main" id="{0B365790-2532-C623-6C9E-FA772263B8EB}"/>
                </a:ext>
              </a:extLst>
            </p:cNvPr>
            <p:cNvCxnSpPr>
              <a:cxnSpLocks/>
            </p:cNvCxnSpPr>
            <p:nvPr/>
          </p:nvCxnSpPr>
          <p:spPr>
            <a:xfrm>
              <a:off x="5161547" y="2908719"/>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61" name="Picture 60">
              <a:extLst>
                <a:ext uri="{FF2B5EF4-FFF2-40B4-BE49-F238E27FC236}">
                  <a16:creationId xmlns:a16="http://schemas.microsoft.com/office/drawing/2014/main" id="{FF3F3B76-A1CC-BDF2-4FBA-4C5DEFCE69A4}"/>
                </a:ext>
              </a:extLst>
            </p:cNvPr>
            <p:cNvPicPr>
              <a:picLocks noChangeAspect="1"/>
            </p:cNvPicPr>
            <p:nvPr/>
          </p:nvPicPr>
          <p:blipFill>
            <a:blip r:embed="rId6"/>
            <a:srcRect/>
            <a:stretch/>
          </p:blipFill>
          <p:spPr>
            <a:xfrm>
              <a:off x="4987709" y="2793695"/>
              <a:ext cx="344006" cy="344006"/>
            </a:xfrm>
            <a:prstGeom prst="rect">
              <a:avLst/>
            </a:prstGeom>
          </p:spPr>
        </p:pic>
        <p:pic>
          <p:nvPicPr>
            <p:cNvPr id="62" name="Picture 61">
              <a:extLst>
                <a:ext uri="{FF2B5EF4-FFF2-40B4-BE49-F238E27FC236}">
                  <a16:creationId xmlns:a16="http://schemas.microsoft.com/office/drawing/2014/main" id="{F33629E7-106A-A142-B1AF-08834AF3577C}"/>
                </a:ext>
              </a:extLst>
            </p:cNvPr>
            <p:cNvPicPr>
              <a:picLocks noChangeAspect="1"/>
            </p:cNvPicPr>
            <p:nvPr/>
          </p:nvPicPr>
          <p:blipFill>
            <a:blip r:embed="rId4"/>
            <a:srcRect/>
            <a:stretch/>
          </p:blipFill>
          <p:spPr>
            <a:xfrm>
              <a:off x="4987709" y="3159875"/>
              <a:ext cx="344006" cy="344006"/>
            </a:xfrm>
            <a:prstGeom prst="rect">
              <a:avLst/>
            </a:prstGeom>
          </p:spPr>
        </p:pic>
        <p:pic>
          <p:nvPicPr>
            <p:cNvPr id="63" name="Picture 62">
              <a:extLst>
                <a:ext uri="{FF2B5EF4-FFF2-40B4-BE49-F238E27FC236}">
                  <a16:creationId xmlns:a16="http://schemas.microsoft.com/office/drawing/2014/main" id="{56918CD3-A095-CAA6-D601-33B0CBB71EC9}"/>
                </a:ext>
              </a:extLst>
            </p:cNvPr>
            <p:cNvPicPr>
              <a:picLocks noChangeAspect="1"/>
            </p:cNvPicPr>
            <p:nvPr/>
          </p:nvPicPr>
          <p:blipFill>
            <a:blip r:embed="rId8"/>
            <a:srcRect/>
            <a:stretch/>
          </p:blipFill>
          <p:spPr>
            <a:xfrm>
              <a:off x="4987709" y="3536786"/>
              <a:ext cx="344006" cy="344006"/>
            </a:xfrm>
            <a:prstGeom prst="rect">
              <a:avLst/>
            </a:prstGeom>
          </p:spPr>
        </p:pic>
        <p:cxnSp>
          <p:nvCxnSpPr>
            <p:cNvPr id="68" name="Straight Connector 67">
              <a:extLst>
                <a:ext uri="{FF2B5EF4-FFF2-40B4-BE49-F238E27FC236}">
                  <a16:creationId xmlns:a16="http://schemas.microsoft.com/office/drawing/2014/main" id="{9F4FAD25-80AC-A9BB-EB95-72DE687F642A}"/>
                </a:ext>
              </a:extLst>
            </p:cNvPr>
            <p:cNvCxnSpPr>
              <a:cxnSpLocks/>
            </p:cNvCxnSpPr>
            <p:nvPr/>
          </p:nvCxnSpPr>
          <p:spPr>
            <a:xfrm>
              <a:off x="427209" y="5411266"/>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69" name="Picture 68">
              <a:extLst>
                <a:ext uri="{FF2B5EF4-FFF2-40B4-BE49-F238E27FC236}">
                  <a16:creationId xmlns:a16="http://schemas.microsoft.com/office/drawing/2014/main" id="{C8A2A10B-33C7-0BE0-CDC1-41B5C3C61094}"/>
                </a:ext>
              </a:extLst>
            </p:cNvPr>
            <p:cNvPicPr>
              <a:picLocks noChangeAspect="1"/>
            </p:cNvPicPr>
            <p:nvPr/>
          </p:nvPicPr>
          <p:blipFill>
            <a:blip r:embed="rId5"/>
            <a:srcRect/>
            <a:stretch/>
          </p:blipFill>
          <p:spPr>
            <a:xfrm>
              <a:off x="253371" y="5296242"/>
              <a:ext cx="344006" cy="344006"/>
            </a:xfrm>
            <a:prstGeom prst="rect">
              <a:avLst/>
            </a:prstGeom>
          </p:spPr>
        </p:pic>
        <p:pic>
          <p:nvPicPr>
            <p:cNvPr id="70" name="Picture 69">
              <a:extLst>
                <a:ext uri="{FF2B5EF4-FFF2-40B4-BE49-F238E27FC236}">
                  <a16:creationId xmlns:a16="http://schemas.microsoft.com/office/drawing/2014/main" id="{9E2F3EAB-C702-4634-4CEC-939137282E53}"/>
                </a:ext>
              </a:extLst>
            </p:cNvPr>
            <p:cNvPicPr>
              <a:picLocks noChangeAspect="1"/>
            </p:cNvPicPr>
            <p:nvPr/>
          </p:nvPicPr>
          <p:blipFill>
            <a:blip r:embed="rId4"/>
            <a:srcRect/>
            <a:stretch/>
          </p:blipFill>
          <p:spPr>
            <a:xfrm>
              <a:off x="253371" y="5662422"/>
              <a:ext cx="344006" cy="344006"/>
            </a:xfrm>
            <a:prstGeom prst="rect">
              <a:avLst/>
            </a:prstGeom>
          </p:spPr>
        </p:pic>
        <p:pic>
          <p:nvPicPr>
            <p:cNvPr id="71" name="Picture 70">
              <a:extLst>
                <a:ext uri="{FF2B5EF4-FFF2-40B4-BE49-F238E27FC236}">
                  <a16:creationId xmlns:a16="http://schemas.microsoft.com/office/drawing/2014/main" id="{F8FC4FB6-F027-6D5C-CC14-B08138287F16}"/>
                </a:ext>
              </a:extLst>
            </p:cNvPr>
            <p:cNvPicPr>
              <a:picLocks noChangeAspect="1"/>
            </p:cNvPicPr>
            <p:nvPr/>
          </p:nvPicPr>
          <p:blipFill>
            <a:blip r:embed="rId8"/>
            <a:srcRect/>
            <a:stretch/>
          </p:blipFill>
          <p:spPr>
            <a:xfrm>
              <a:off x="253371" y="6039333"/>
              <a:ext cx="344006" cy="344006"/>
            </a:xfrm>
            <a:prstGeom prst="rect">
              <a:avLst/>
            </a:prstGeom>
          </p:spPr>
        </p:pic>
        <p:cxnSp>
          <p:nvCxnSpPr>
            <p:cNvPr id="76" name="Straight Connector 75">
              <a:extLst>
                <a:ext uri="{FF2B5EF4-FFF2-40B4-BE49-F238E27FC236}">
                  <a16:creationId xmlns:a16="http://schemas.microsoft.com/office/drawing/2014/main" id="{ADB79717-11BB-47B0-1A89-877A06487448}"/>
                </a:ext>
              </a:extLst>
            </p:cNvPr>
            <p:cNvCxnSpPr>
              <a:cxnSpLocks/>
            </p:cNvCxnSpPr>
            <p:nvPr/>
          </p:nvCxnSpPr>
          <p:spPr>
            <a:xfrm flipH="1">
              <a:off x="5124910" y="5408349"/>
              <a:ext cx="1835" cy="475909"/>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77" name="Picture 76">
              <a:extLst>
                <a:ext uri="{FF2B5EF4-FFF2-40B4-BE49-F238E27FC236}">
                  <a16:creationId xmlns:a16="http://schemas.microsoft.com/office/drawing/2014/main" id="{379FFF2A-4941-ACDE-8AF5-1A3EBE45A707}"/>
                </a:ext>
              </a:extLst>
            </p:cNvPr>
            <p:cNvPicPr>
              <a:picLocks noChangeAspect="1"/>
            </p:cNvPicPr>
            <p:nvPr/>
          </p:nvPicPr>
          <p:blipFill>
            <a:blip r:embed="rId5"/>
            <a:srcRect/>
            <a:stretch/>
          </p:blipFill>
          <p:spPr>
            <a:xfrm>
              <a:off x="4952907" y="5293325"/>
              <a:ext cx="344006" cy="344006"/>
            </a:xfrm>
            <a:prstGeom prst="rect">
              <a:avLst/>
            </a:prstGeom>
          </p:spPr>
        </p:pic>
        <p:pic>
          <p:nvPicPr>
            <p:cNvPr id="79" name="Picture 78">
              <a:extLst>
                <a:ext uri="{FF2B5EF4-FFF2-40B4-BE49-F238E27FC236}">
                  <a16:creationId xmlns:a16="http://schemas.microsoft.com/office/drawing/2014/main" id="{1915BCBB-6D15-31A6-BAF8-8994023761FB}"/>
                </a:ext>
              </a:extLst>
            </p:cNvPr>
            <p:cNvPicPr>
              <a:picLocks noChangeAspect="1"/>
            </p:cNvPicPr>
            <p:nvPr/>
          </p:nvPicPr>
          <p:blipFill>
            <a:blip r:embed="rId8"/>
            <a:srcRect/>
            <a:stretch/>
          </p:blipFill>
          <p:spPr>
            <a:xfrm>
              <a:off x="4952907" y="5687344"/>
              <a:ext cx="344006" cy="344006"/>
            </a:xfrm>
            <a:prstGeom prst="rect">
              <a:avLst/>
            </a:prstGeom>
          </p:spPr>
        </p:pic>
        <p:sp>
          <p:nvSpPr>
            <p:cNvPr id="2" name="テキスト ボックス 1">
              <a:extLst>
                <a:ext uri="{FF2B5EF4-FFF2-40B4-BE49-F238E27FC236}">
                  <a16:creationId xmlns:a16="http://schemas.microsoft.com/office/drawing/2014/main" id="{481C7D3A-AF71-83B1-4125-14C13AC405C6}"/>
                </a:ext>
              </a:extLst>
            </p:cNvPr>
            <p:cNvSpPr txBox="1"/>
            <p:nvPr/>
          </p:nvSpPr>
          <p:spPr>
            <a:xfrm>
              <a:off x="253370" y="2483488"/>
              <a:ext cx="2532891" cy="1328569"/>
            </a:xfrm>
            <a:prstGeom prst="rect">
              <a:avLst/>
            </a:prstGeom>
            <a:noFill/>
          </p:spPr>
          <p:txBody>
            <a:bodyPr wrap="square" rtlCol="0">
              <a:spAutoFit/>
            </a:bodyPr>
            <a:lstStyle/>
            <a:p>
              <a:pPr>
                <a:spcBef>
                  <a:spcPts val="1200"/>
                </a:spcBef>
              </a:pPr>
              <a:r>
                <a:rPr lang="en-US" altLang="ja-JP" sz="1400" spc="-10" dirty="0">
                  <a:solidFill>
                    <a:srgbClr val="254776"/>
                  </a:solidFill>
                  <a:effectLst/>
                  <a:latin typeface="Arial" panose="020B0604020202020204" pitchFamily="34" charset="0"/>
                  <a:cs typeface="Arial" panose="020B0604020202020204" pitchFamily="34" charset="0"/>
                </a:rPr>
                <a:t>エビデンスの形式</a:t>
              </a:r>
              <a:endParaRPr lang="ja-JP" altLang="ja-JP" sz="1400" dirty="0">
                <a:effectLst/>
                <a:latin typeface="Arial" panose="020B0604020202020204" pitchFamily="34" charset="0"/>
                <a:cs typeface="Arial" panose="020B0604020202020204" pitchFamily="34" charset="0"/>
              </a:endParaRPr>
            </a:p>
            <a:p>
              <a:pPr marL="363538" lvl="0" indent="-101600">
                <a:lnSpc>
                  <a:spcPts val="1020"/>
                </a:lnSpc>
                <a:spcBef>
                  <a:spcPts val="1200"/>
                </a:spcBef>
                <a:buClr>
                  <a:srgbClr val="254776"/>
                </a:buClr>
                <a:buSzPts val="750"/>
                <a:buFont typeface="Calibri" panose="020F0502020204030204" pitchFamily="34" charset="0"/>
                <a:buChar char="•"/>
                <a:tabLst>
                  <a:tab pos="709930" algn="l"/>
                </a:tabLst>
              </a:pPr>
              <a:r>
                <a:rPr lang="en-US" altLang="ja-JP" sz="1400" spc="-20" dirty="0" err="1">
                  <a:solidFill>
                    <a:srgbClr val="254776"/>
                  </a:solidFill>
                  <a:effectLst/>
                  <a:latin typeface="Arial" panose="020B0604020202020204" pitchFamily="34" charset="0"/>
                  <a:cs typeface="Arial" panose="020B0604020202020204" pitchFamily="34" charset="0"/>
                </a:rPr>
                <a:t>データ分析</a:t>
              </a:r>
              <a:endParaRPr lang="ja-JP" altLang="ja-JP" sz="1400" spc="0" dirty="0">
                <a:effectLst/>
                <a:latin typeface="Arial" panose="020B0604020202020204" pitchFamily="34" charset="0"/>
                <a:cs typeface="Arial" panose="020B0604020202020204" pitchFamily="34" charset="0"/>
              </a:endParaRPr>
            </a:p>
            <a:p>
              <a:pPr marL="363538" lvl="0" indent="-101600">
                <a:spcBef>
                  <a:spcPts val="1200"/>
                </a:spcBef>
                <a:spcAft>
                  <a:spcPts val="0"/>
                </a:spcAft>
                <a:buClr>
                  <a:srgbClr val="254776"/>
                </a:buClr>
                <a:buSzPts val="750"/>
                <a:buFont typeface="Calibri" panose="020F0502020204030204" pitchFamily="34" charset="0"/>
                <a:buChar char="•"/>
                <a:tabLst>
                  <a:tab pos="709930" algn="l"/>
                </a:tabLst>
              </a:pPr>
              <a:r>
                <a:rPr lang="en-US" altLang="ja-JP" sz="1400" spc="-10" dirty="0" err="1">
                  <a:solidFill>
                    <a:srgbClr val="254776"/>
                  </a:solidFill>
                  <a:effectLst/>
                  <a:latin typeface="Arial" panose="020B0604020202020204" pitchFamily="34" charset="0"/>
                  <a:cs typeface="Arial" panose="020B0604020202020204" pitchFamily="34" charset="0"/>
                </a:rPr>
                <a:t>モデリング</a:t>
              </a:r>
              <a:endParaRPr lang="ja-JP" altLang="ja-JP" sz="1400" spc="0" dirty="0">
                <a:effectLst/>
                <a:latin typeface="Arial" panose="020B0604020202020204" pitchFamily="34" charset="0"/>
                <a:cs typeface="Arial" panose="020B0604020202020204" pitchFamily="34" charset="0"/>
              </a:endParaRPr>
            </a:p>
            <a:p>
              <a:pPr marL="363538" lvl="0" indent="-101600">
                <a:spcBef>
                  <a:spcPts val="1200"/>
                </a:spcBef>
                <a:spcAft>
                  <a:spcPts val="0"/>
                </a:spcAft>
                <a:buClr>
                  <a:srgbClr val="254776"/>
                </a:buClr>
                <a:buSzPts val="750"/>
                <a:buFont typeface="Calibri" panose="020F0502020204030204" pitchFamily="34" charset="0"/>
                <a:buChar char="•"/>
                <a:tabLst>
                  <a:tab pos="709930" algn="l"/>
                </a:tabLst>
              </a:pPr>
              <a:r>
                <a:rPr lang="en-US" altLang="ja-JP" sz="1400" spc="-20" dirty="0" err="1">
                  <a:solidFill>
                    <a:srgbClr val="254776"/>
                  </a:solidFill>
                  <a:effectLst/>
                  <a:latin typeface="Arial" panose="020B0604020202020204" pitchFamily="34" charset="0"/>
                  <a:cs typeface="Arial" panose="020B0604020202020204" pitchFamily="34" charset="0"/>
                </a:rPr>
                <a:t>質的な洞察</a:t>
              </a:r>
              <a:endParaRPr kumimoji="1" lang="ja-JP" altLang="en-US" sz="1400" dirty="0">
                <a:latin typeface="Arial" panose="020B0604020202020204" pitchFamily="34" charset="0"/>
                <a:cs typeface="Arial" panose="020B0604020202020204" pitchFamily="34" charset="0"/>
              </a:endParaRPr>
            </a:p>
          </p:txBody>
        </p:sp>
        <p:sp>
          <p:nvSpPr>
            <p:cNvPr id="3" name="テキスト ボックス 2">
              <a:extLst>
                <a:ext uri="{FF2B5EF4-FFF2-40B4-BE49-F238E27FC236}">
                  <a16:creationId xmlns:a16="http://schemas.microsoft.com/office/drawing/2014/main" id="{7A4D8C3C-DAB8-9FCB-E064-2F78B453C231}"/>
                </a:ext>
              </a:extLst>
            </p:cNvPr>
            <p:cNvSpPr txBox="1"/>
            <p:nvPr/>
          </p:nvSpPr>
          <p:spPr>
            <a:xfrm>
              <a:off x="4869672" y="2530988"/>
              <a:ext cx="2051210" cy="1551707"/>
            </a:xfrm>
            <a:prstGeom prst="rect">
              <a:avLst/>
            </a:prstGeom>
            <a:noFill/>
          </p:spPr>
          <p:txBody>
            <a:bodyPr wrap="square" rtlCol="0">
              <a:spAutoFit/>
            </a:bodyPr>
            <a:lstStyle/>
            <a:p>
              <a:pPr marL="620713" indent="-620713">
                <a:lnSpc>
                  <a:spcPts val="1085"/>
                </a:lnSpc>
                <a:spcBef>
                  <a:spcPts val="370"/>
                </a:spcBef>
                <a:spcAft>
                  <a:spcPts val="0"/>
                </a:spcAft>
              </a:pPr>
              <a:r>
                <a:rPr lang="en-US" altLang="ja-JP" sz="1400" dirty="0">
                  <a:solidFill>
                    <a:srgbClr val="254776"/>
                  </a:solidFill>
                  <a:effectLst/>
                  <a:latin typeface="Arial" panose="020B0604020202020204" pitchFamily="34" charset="0"/>
                  <a:cs typeface="Arial" panose="020B0604020202020204" pitchFamily="34" charset="0"/>
                </a:rPr>
                <a:t>エビデンスの形式</a:t>
              </a:r>
              <a:endParaRPr lang="ja-JP" altLang="ja-JP" sz="1400" dirty="0">
                <a:effectLst/>
                <a:latin typeface="Arial" panose="020B0604020202020204" pitchFamily="34" charset="0"/>
                <a:cs typeface="Arial" panose="020B0604020202020204" pitchFamily="34" charset="0"/>
              </a:endParaRPr>
            </a:p>
            <a:p>
              <a:pPr marL="465138" lvl="0" indent="-80963">
                <a:lnSpc>
                  <a:spcPts val="1600"/>
                </a:lnSpc>
                <a:spcBef>
                  <a:spcPts val="600"/>
                </a:spcBef>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モデリング</a:t>
              </a:r>
              <a:endParaRPr lang="ja-JP" altLang="ja-JP" sz="1400" dirty="0">
                <a:effectLst/>
                <a:latin typeface="Arial" panose="020B0604020202020204" pitchFamily="34" charset="0"/>
                <a:cs typeface="Arial" panose="020B0604020202020204" pitchFamily="34" charset="0"/>
              </a:endParaRPr>
            </a:p>
            <a:p>
              <a:pPr marL="465138" lvl="0" indent="-80963">
                <a:lnSpc>
                  <a:spcPts val="2000"/>
                </a:lnSpc>
                <a:spcBef>
                  <a:spcPts val="1200"/>
                </a:spcBef>
                <a:spcAft>
                  <a:spcPts val="0"/>
                </a:spcAft>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評価</a:t>
              </a:r>
              <a:endParaRPr lang="ja-JP" altLang="ja-JP" sz="1400" dirty="0">
                <a:effectLst/>
                <a:latin typeface="Arial" panose="020B0604020202020204" pitchFamily="34" charset="0"/>
                <a:cs typeface="Arial" panose="020B0604020202020204" pitchFamily="34" charset="0"/>
              </a:endParaRPr>
            </a:p>
            <a:p>
              <a:pPr marL="465138" lvl="0" indent="-80963">
                <a:lnSpc>
                  <a:spcPts val="2000"/>
                </a:lnSpc>
                <a:spcBef>
                  <a:spcPts val="1200"/>
                </a:spcBef>
                <a:spcAft>
                  <a:spcPts val="0"/>
                </a:spcAft>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質的な洞察</a:t>
              </a:r>
              <a:endParaRPr lang="ja-JP" altLang="ja-JP" sz="1400" dirty="0">
                <a:effectLst/>
                <a:latin typeface="Arial" panose="020B0604020202020204" pitchFamily="34" charset="0"/>
                <a:cs typeface="Arial" panose="020B0604020202020204" pitchFamily="34" charset="0"/>
              </a:endParaRPr>
            </a:p>
            <a:p>
              <a:endParaRPr kumimoji="1" lang="ja-JP" altLang="en-US" sz="1400" dirty="0">
                <a:latin typeface="Arial" panose="020B0604020202020204" pitchFamily="34" charset="0"/>
                <a:cs typeface="Arial" panose="020B0604020202020204" pitchFamily="34" charset="0"/>
              </a:endParaRPr>
            </a:p>
          </p:txBody>
        </p:sp>
        <p:sp>
          <p:nvSpPr>
            <p:cNvPr id="4" name="テキスト ボックス 3">
              <a:extLst>
                <a:ext uri="{FF2B5EF4-FFF2-40B4-BE49-F238E27FC236}">
                  <a16:creationId xmlns:a16="http://schemas.microsoft.com/office/drawing/2014/main" id="{62CF037F-B074-8DF1-00DD-FAC56DBBD64B}"/>
                </a:ext>
              </a:extLst>
            </p:cNvPr>
            <p:cNvSpPr txBox="1"/>
            <p:nvPr/>
          </p:nvSpPr>
          <p:spPr>
            <a:xfrm>
              <a:off x="174777" y="5048871"/>
              <a:ext cx="1736122" cy="1551707"/>
            </a:xfrm>
            <a:prstGeom prst="rect">
              <a:avLst/>
            </a:prstGeom>
            <a:noFill/>
          </p:spPr>
          <p:txBody>
            <a:bodyPr wrap="square" rtlCol="0">
              <a:spAutoFit/>
            </a:bodyPr>
            <a:lstStyle/>
            <a:p>
              <a:pPr marL="620713" indent="-620713" algn="ctr">
                <a:lnSpc>
                  <a:spcPts val="1085"/>
                </a:lnSpc>
                <a:spcBef>
                  <a:spcPts val="370"/>
                </a:spcBef>
                <a:spcAft>
                  <a:spcPts val="0"/>
                </a:spcAft>
              </a:pPr>
              <a:r>
                <a:rPr lang="en-US" altLang="ja-JP" sz="1400" dirty="0">
                  <a:solidFill>
                    <a:srgbClr val="254776"/>
                  </a:solidFill>
                  <a:effectLst/>
                  <a:latin typeface="Arial" panose="020B0604020202020204" pitchFamily="34" charset="0"/>
                  <a:cs typeface="Arial" panose="020B0604020202020204" pitchFamily="34" charset="0"/>
                </a:rPr>
                <a:t>エビデンスの形式</a:t>
              </a:r>
              <a:endParaRPr lang="ja-JP" altLang="ja-JP" sz="1400" dirty="0">
                <a:effectLst/>
                <a:latin typeface="Arial" panose="020B0604020202020204" pitchFamily="34" charset="0"/>
                <a:cs typeface="Arial" panose="020B0604020202020204" pitchFamily="34" charset="0"/>
              </a:endParaRPr>
            </a:p>
            <a:p>
              <a:pPr marL="363538" lvl="0">
                <a:lnSpc>
                  <a:spcPts val="1020"/>
                </a:lnSpc>
                <a:spcBef>
                  <a:spcPts val="1200"/>
                </a:spcBef>
                <a:buClr>
                  <a:srgbClr val="254776"/>
                </a:buClr>
                <a:buSzPts val="750"/>
                <a:buFont typeface="Calibri" panose="020F0502020204030204" pitchFamily="34" charset="0"/>
                <a:buChar char="•"/>
                <a:tabLst>
                  <a:tab pos="709930" algn="l"/>
                </a:tabLst>
              </a:pPr>
              <a:r>
                <a:rPr lang="en-US" altLang="ja-JP" sz="1400" spc="-20" dirty="0">
                  <a:solidFill>
                    <a:srgbClr val="254776"/>
                  </a:solidFill>
                  <a:effectLst/>
                  <a:latin typeface="Arial" panose="020B0604020202020204" pitchFamily="34" charset="0"/>
                  <a:cs typeface="Arial" panose="020B0604020202020204" pitchFamily="34" charset="0"/>
                </a:rPr>
                <a:t>データ分析</a:t>
              </a:r>
              <a:endParaRPr lang="ja-JP" altLang="ja-JP" sz="1400" spc="0" dirty="0">
                <a:effectLst/>
                <a:latin typeface="Arial" panose="020B0604020202020204" pitchFamily="34" charset="0"/>
                <a:cs typeface="Arial" panose="020B0604020202020204" pitchFamily="34" charset="0"/>
              </a:endParaRPr>
            </a:p>
            <a:p>
              <a:pPr marL="465138" lvl="0" indent="-80963">
                <a:lnSpc>
                  <a:spcPts val="2000"/>
                </a:lnSpc>
                <a:spcBef>
                  <a:spcPts val="1200"/>
                </a:spcBef>
                <a:spcAft>
                  <a:spcPts val="0"/>
                </a:spcAft>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評価</a:t>
              </a:r>
              <a:endParaRPr lang="ja-JP" altLang="ja-JP" sz="1400" dirty="0">
                <a:effectLst/>
                <a:latin typeface="Arial" panose="020B0604020202020204" pitchFamily="34" charset="0"/>
                <a:cs typeface="Arial" panose="020B0604020202020204" pitchFamily="34" charset="0"/>
              </a:endParaRPr>
            </a:p>
            <a:p>
              <a:pPr marL="465138" lvl="0" indent="-80963">
                <a:lnSpc>
                  <a:spcPts val="2000"/>
                </a:lnSpc>
                <a:spcBef>
                  <a:spcPts val="1200"/>
                </a:spcBef>
                <a:spcAft>
                  <a:spcPts val="0"/>
                </a:spcAft>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質的な洞察</a:t>
              </a:r>
              <a:endParaRPr lang="ja-JP" altLang="ja-JP" sz="1400" dirty="0">
                <a:effectLst/>
                <a:latin typeface="Arial" panose="020B0604020202020204" pitchFamily="34" charset="0"/>
                <a:cs typeface="Arial" panose="020B0604020202020204" pitchFamily="34" charset="0"/>
              </a:endParaRPr>
            </a:p>
            <a:p>
              <a:pPr algn="ctr"/>
              <a:endParaRPr kumimoji="1" lang="ja-JP" altLang="en-US" sz="1400" dirty="0">
                <a:latin typeface="Arial" panose="020B0604020202020204" pitchFamily="34" charset="0"/>
                <a:cs typeface="Arial" panose="020B0604020202020204" pitchFamily="34" charset="0"/>
              </a:endParaRPr>
            </a:p>
          </p:txBody>
        </p:sp>
        <p:sp>
          <p:nvSpPr>
            <p:cNvPr id="5" name="テキスト ボックス 4">
              <a:extLst>
                <a:ext uri="{FF2B5EF4-FFF2-40B4-BE49-F238E27FC236}">
                  <a16:creationId xmlns:a16="http://schemas.microsoft.com/office/drawing/2014/main" id="{AED52E85-4CA4-D94D-CA18-FF423F24FE02}"/>
                </a:ext>
              </a:extLst>
            </p:cNvPr>
            <p:cNvSpPr txBox="1"/>
            <p:nvPr/>
          </p:nvSpPr>
          <p:spPr>
            <a:xfrm>
              <a:off x="4925670" y="5037367"/>
              <a:ext cx="2051210" cy="1218282"/>
            </a:xfrm>
            <a:prstGeom prst="rect">
              <a:avLst/>
            </a:prstGeom>
            <a:noFill/>
          </p:spPr>
          <p:txBody>
            <a:bodyPr wrap="square" rtlCol="0">
              <a:spAutoFit/>
            </a:bodyPr>
            <a:lstStyle/>
            <a:p>
              <a:pPr marL="620713" indent="-620713">
                <a:lnSpc>
                  <a:spcPts val="1085"/>
                </a:lnSpc>
                <a:spcBef>
                  <a:spcPts val="370"/>
                </a:spcBef>
                <a:spcAft>
                  <a:spcPts val="0"/>
                </a:spcAft>
              </a:pPr>
              <a:r>
                <a:rPr lang="en-US" altLang="ja-JP" sz="1400" dirty="0">
                  <a:solidFill>
                    <a:srgbClr val="254776"/>
                  </a:solidFill>
                  <a:effectLst/>
                  <a:latin typeface="Arial" panose="020B0604020202020204" pitchFamily="34" charset="0"/>
                  <a:cs typeface="Arial" panose="020B0604020202020204" pitchFamily="34" charset="0"/>
                </a:rPr>
                <a:t>エビデンスの形式</a:t>
              </a:r>
              <a:endParaRPr lang="ja-JP" altLang="ja-JP" sz="1400" dirty="0">
                <a:effectLst/>
                <a:latin typeface="Arial" panose="020B0604020202020204" pitchFamily="34" charset="0"/>
                <a:cs typeface="Arial" panose="020B0604020202020204" pitchFamily="34" charset="0"/>
              </a:endParaRPr>
            </a:p>
            <a:p>
              <a:pPr marL="363538" lvl="0" indent="-73025">
                <a:lnSpc>
                  <a:spcPts val="1020"/>
                </a:lnSpc>
                <a:spcBef>
                  <a:spcPts val="1200"/>
                </a:spcBef>
                <a:buClr>
                  <a:srgbClr val="254776"/>
                </a:buClr>
                <a:buSzPts val="750"/>
                <a:buFont typeface="Calibri" panose="020F0502020204030204" pitchFamily="34" charset="0"/>
                <a:buChar char="•"/>
                <a:tabLst>
                  <a:tab pos="709930" algn="l"/>
                </a:tabLst>
              </a:pPr>
              <a:r>
                <a:rPr lang="ja-JP" altLang="en-US" sz="1400" spc="-20" dirty="0">
                  <a:solidFill>
                    <a:srgbClr val="254776"/>
                  </a:solidFill>
                  <a:effectLst/>
                  <a:latin typeface="Arial" panose="020B0604020202020204" pitchFamily="34" charset="0"/>
                  <a:cs typeface="Arial" panose="020B0604020202020204" pitchFamily="34" charset="0"/>
                </a:rPr>
                <a:t>行動・実装研究</a:t>
              </a:r>
              <a:endParaRPr lang="ja-JP" altLang="ja-JP" sz="1400" spc="0" dirty="0">
                <a:effectLst/>
                <a:latin typeface="Arial" panose="020B0604020202020204" pitchFamily="34" charset="0"/>
                <a:cs typeface="Arial" panose="020B0604020202020204" pitchFamily="34" charset="0"/>
              </a:endParaRPr>
            </a:p>
            <a:p>
              <a:pPr marL="363538" lvl="0" indent="-73025">
                <a:lnSpc>
                  <a:spcPts val="2000"/>
                </a:lnSpc>
                <a:spcBef>
                  <a:spcPts val="1800"/>
                </a:spcBef>
                <a:spcAft>
                  <a:spcPts val="0"/>
                </a:spcAft>
                <a:buClr>
                  <a:srgbClr val="254776"/>
                </a:buClr>
                <a:buSzPts val="750"/>
                <a:buFont typeface="Calibri" panose="020F0502020204030204" pitchFamily="34" charset="0"/>
                <a:buChar char="•"/>
                <a:tabLst>
                  <a:tab pos="716280" algn="l"/>
                </a:tabLst>
              </a:pPr>
              <a:r>
                <a:rPr lang="ja-JP" altLang="ja-JP" sz="1400" dirty="0">
                  <a:solidFill>
                    <a:srgbClr val="254776"/>
                  </a:solidFill>
                  <a:effectLst/>
                  <a:latin typeface="Arial" panose="020B0604020202020204" pitchFamily="34" charset="0"/>
                  <a:cs typeface="Arial" panose="020B0604020202020204" pitchFamily="34" charset="0"/>
                </a:rPr>
                <a:t>質的な洞察</a:t>
              </a:r>
              <a:endParaRPr lang="ja-JP" altLang="ja-JP" sz="1400" dirty="0">
                <a:effectLst/>
                <a:latin typeface="Arial" panose="020B0604020202020204" pitchFamily="34" charset="0"/>
                <a:cs typeface="Arial" panose="020B0604020202020204" pitchFamily="34" charset="0"/>
              </a:endParaRPr>
            </a:p>
            <a:p>
              <a:endParaRPr kumimoji="1" lang="ja-JP" altLang="en-US" sz="1400" dirty="0">
                <a:latin typeface="Arial" panose="020B0604020202020204" pitchFamily="34" charset="0"/>
                <a:cs typeface="Arial" panose="020B0604020202020204" pitchFamily="34" charset="0"/>
              </a:endParaRPr>
            </a:p>
          </p:txBody>
        </p:sp>
      </p:grpSp>
      <p:sp>
        <p:nvSpPr>
          <p:cNvPr id="7" name="Title 14">
            <a:extLst>
              <a:ext uri="{FF2B5EF4-FFF2-40B4-BE49-F238E27FC236}">
                <a16:creationId xmlns:a16="http://schemas.microsoft.com/office/drawing/2014/main" id="{20CE3095-DF50-F35B-0557-A335939CF4E4}"/>
              </a:ext>
            </a:extLst>
          </p:cNvPr>
          <p:cNvSpPr>
            <a:spLocks noGrp="1"/>
          </p:cNvSpPr>
          <p:nvPr>
            <p:ph type="title"/>
          </p:nvPr>
        </p:nvSpPr>
        <p:spPr>
          <a:xfrm>
            <a:off x="266219" y="391002"/>
            <a:ext cx="8324326" cy="772930"/>
          </a:xfrm>
        </p:spPr>
        <p:txBody>
          <a:bodyPr>
            <a:noAutofit/>
          </a:bodyPr>
          <a:lstStyle/>
          <a:p>
            <a:pPr defTabSz="914400" hangingPunct="0">
              <a:spcBef>
                <a:spcPts val="0"/>
              </a:spcBef>
              <a:defRPr/>
            </a:pPr>
            <a:r>
              <a:rPr kumimoji="0" lang="ja-JP" altLang="en-US"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エビデンスに形式を適切に組み合わせて、</a:t>
            </a:r>
            <a:br>
              <a:rPr kumimoji="0" lang="en-US" altLang="ja-JP"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br>
            <a:r>
              <a:rPr kumimoji="0" lang="ja-JP" altLang="en-US"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意思決定者の質問に回答する</a:t>
            </a:r>
            <a:br>
              <a:rPr lang="en-CA" sz="2000" dirty="0">
                <a:solidFill>
                  <a:srgbClr val="0F447C"/>
                </a:solidFill>
                <a:latin typeface="Arial" panose="020B0604020202020204" pitchFamily="34" charset="0"/>
                <a:cs typeface="Arial" panose="020B0604020202020204" pitchFamily="34" charset="0"/>
              </a:rPr>
            </a:br>
            <a:br>
              <a:rPr lang="en-CA" sz="400" dirty="0">
                <a:solidFill>
                  <a:srgbClr val="0F447C"/>
                </a:solidFill>
                <a:latin typeface="Arial" panose="020B0604020202020204" pitchFamily="34" charset="0"/>
                <a:cs typeface="Arial" panose="020B0604020202020204" pitchFamily="34" charset="0"/>
              </a:rPr>
            </a:br>
            <a:r>
              <a:rPr lang="en-US" sz="1400" b="1" dirty="0">
                <a:solidFill>
                  <a:srgbClr val="0F447C"/>
                </a:solidFill>
                <a:latin typeface="Arial" panose="020B0604020202020204" pitchFamily="34" charset="0"/>
                <a:cs typeface="Arial" panose="020B0604020202020204" pitchFamily="34" charset="0"/>
              </a:rPr>
              <a:t>1) </a:t>
            </a:r>
            <a:r>
              <a:rPr lang="ja-JP" altLang="en-US" sz="1400" b="1" dirty="0">
                <a:solidFill>
                  <a:srgbClr val="0F447C"/>
                </a:solidFill>
                <a:latin typeface="Arial" panose="020B0604020202020204" pitchFamily="34" charset="0"/>
                <a:cs typeface="Arial" panose="020B0604020202020204" pitchFamily="34" charset="0"/>
              </a:rPr>
              <a:t>国内のエビデンスの形式を意思決定プロセスの適切なステップに適合させる</a:t>
            </a:r>
            <a:br>
              <a:rPr lang="en-CA" dirty="0">
                <a:solidFill>
                  <a:srgbClr val="0F447C"/>
                </a:solidFill>
                <a:latin typeface="Arial" panose="020B0604020202020204" pitchFamily="34" charset="0"/>
                <a:cs typeface="Arial" panose="020B0604020202020204" pitchFamily="34" charset="0"/>
              </a:rPr>
            </a:br>
            <a:endParaRPr kumimoji="0" lang="en-US" i="0" u="none" strike="noStrike" kern="0" cap="none" spc="0" normalizeH="0" baseline="0" noProof="0" dirty="0">
              <a:ln>
                <a:noFill/>
              </a:ln>
              <a:solidFill>
                <a:srgbClr val="234776"/>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95006828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A06128-3A00-4687-A178-3FFE6118DB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33161</TotalTime>
  <Words>215</Words>
  <Application>Microsoft Macintosh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Courier New</vt:lpstr>
      <vt:lpstr>McMaster Brighter World Theme</vt:lpstr>
      <vt:lpstr>エビデンスに形式を適切に組み合わせて、 意思決定者の質問に回答する  1) 国内のエビデンスの形式を意思決定プロセスの適切なステップに適合させる </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2024-10-03T15:45:51Z</dcterms:modified>
</cp:coreProperties>
</file>