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s/slide1.xml" ContentType="application/vnd.openxmlformats-officedocument.presentationml.slide+xml"/>
  <Override PartName="/ppt/notesMasters/notesMaster1.xml" ContentType="application/vnd.openxmlformats-officedocument.presentationml.notesMaster+xml"/>
  <Override PartName="/ppt/handoutMasters/handoutMaster1.xml" ContentType="application/vnd.openxmlformats-officedocument.presentationml.handoutMaster+xml"/>
  <Override PartName="/ppt/tags/tag1.xml" ContentType="application/vnd.openxmlformats-officedocument.presentationml.tags+xml"/>
  <Override PartName="/ppt/commentAuthors.xml" ContentType="application/vnd.openxmlformats-officedocument.presentationml.commentAuthors+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theme/theme2.xml" ContentType="application/vnd.openxmlformats-officedocument.theme+xml"/>
  <Override PartName="/ppt/theme/theme3.xml" ContentType="application/vnd.openxmlformats-officedocument.theme+xml"/>
  <Override PartName="/ppt/tags/tag2.xml" ContentType="application/vnd.openxmlformats-officedocument.presentationml.tags+xml"/>
  <Override PartName="/ppt/tags/tag3.xml" ContentType="application/vnd.openxmlformats-officedocument.presentationml.tags+xml"/>
  <Override PartName="/ppt/tags/tag4.xml" ContentType="application/vnd.openxmlformats-officedocument.presentationml.tags+xml"/>
  <Override PartName="/ppt/tags/tag5.xml" ContentType="application/vnd.openxmlformats-officedocument.presentationml.tags+xml"/>
  <Override PartName="/ppt/tags/tag6.xml" ContentType="application/vnd.openxmlformats-officedocument.presentationml.tags+xml"/>
  <Override PartName="/ppt/tags/tag7.xml" ContentType="application/vnd.openxmlformats-officedocument.presentationml.tags+xml"/>
  <Override PartName="/ppt/tags/tag8.xml" ContentType="application/vnd.openxmlformats-officedocument.presentationml.tags+xml"/>
  <Override PartName="/ppt/tags/tag9.xml" ContentType="application/vnd.openxmlformats-officedocument.presentationml.tags+xml"/>
  <Override PartName="/ppt/tags/tag10.xml" ContentType="application/vnd.openxmlformats-officedocument.presentationml.tags+xml"/>
  <Override PartName="/ppt/tags/tag11.xml" ContentType="application/vnd.openxmlformats-officedocument.presentationml.tags+xml"/>
  <Override PartName="/ppt/tags/tag12.xml" ContentType="application/vnd.openxmlformats-officedocument.presentationml.tags+xml"/>
  <Override PartName="/ppt/tags/tag13.xml" ContentType="application/vnd.openxmlformats-officedocument.presentationml.tags+xml"/>
  <Override PartName="/ppt/notesSlides/notesSlide1.xml" ContentType="application/vnd.openxmlformats-officedocument.presentationml.notesSlide+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package/2006/relationships/metadata/core-properties" Target="docProps/core.xml"/><Relationship Id="rId2" Type="http://schemas.openxmlformats.org/package/2006/relationships/metadata/thumbnail" Target="docProps/thumbnail.jpeg"/><Relationship Id="rId1" Type="http://schemas.openxmlformats.org/officeDocument/2006/relationships/officeDocument" Target="ppt/presentation.xml"/><Relationship Id="rId5" Type="http://schemas.openxmlformats.org/officeDocument/2006/relationships/custom-properties" Target="docProps/custom.xml"/><Relationship Id="rId4" Type="http://schemas.openxmlformats.org/officeDocument/2006/relationships/extended-properties" Target="docProps/app.xml"/></Relationships>
</file>

<file path=ppt/presentation.xml><?xml version="1.0" encoding="utf-8"?>
<p:presentation xmlns:a="http://schemas.openxmlformats.org/drawingml/2006/main" xmlns:r="http://schemas.openxmlformats.org/officeDocument/2006/relationships" xmlns:p="http://schemas.openxmlformats.org/presentationml/2006/main" showSpecialPlsOnTitleSld="0" autoCompressPictures="0">
  <p:sldMasterIdLst>
    <p:sldMasterId id="2147483648" r:id="rId1"/>
  </p:sldMasterIdLst>
  <p:notesMasterIdLst>
    <p:notesMasterId r:id="rId3"/>
  </p:notesMasterIdLst>
  <p:handoutMasterIdLst>
    <p:handoutMasterId r:id="rId4"/>
  </p:handoutMasterIdLst>
  <p:sldIdLst>
    <p:sldId id="1108" r:id="rId2"/>
  </p:sldIdLst>
  <p:sldSz cx="12192000" cy="6858000"/>
  <p:notesSz cx="6858000" cy="9144000"/>
  <p:custDataLst>
    <p:tags r:id="rId5"/>
  </p:custDataLst>
  <p:defaultTextStyle>
    <a:defPPr>
      <a:defRPr lang="en-US"/>
    </a:defPPr>
    <a:lvl1pPr marL="0" algn="l" defTabSz="609600" rtl="0" eaLnBrk="1" latinLnBrk="0" hangingPunct="1">
      <a:defRPr sz="2400" kern="1200">
        <a:solidFill>
          <a:schemeClr val="tx1"/>
        </a:solidFill>
        <a:latin typeface="+mn-lt"/>
        <a:ea typeface="+mn-ea"/>
        <a:cs typeface="+mn-cs"/>
      </a:defRPr>
    </a:lvl1pPr>
    <a:lvl2pPr marL="609600" algn="l" defTabSz="609600" rtl="0" eaLnBrk="1" latinLnBrk="0" hangingPunct="1">
      <a:defRPr sz="2400" kern="1200">
        <a:solidFill>
          <a:schemeClr val="tx1"/>
        </a:solidFill>
        <a:latin typeface="+mn-lt"/>
        <a:ea typeface="+mn-ea"/>
        <a:cs typeface="+mn-cs"/>
      </a:defRPr>
    </a:lvl2pPr>
    <a:lvl3pPr marL="1219200" algn="l" defTabSz="609600" rtl="0" eaLnBrk="1" latinLnBrk="0" hangingPunct="1">
      <a:defRPr sz="2400" kern="1200">
        <a:solidFill>
          <a:schemeClr val="tx1"/>
        </a:solidFill>
        <a:latin typeface="+mn-lt"/>
        <a:ea typeface="+mn-ea"/>
        <a:cs typeface="+mn-cs"/>
      </a:defRPr>
    </a:lvl3pPr>
    <a:lvl4pPr marL="1828800" algn="l" defTabSz="609600" rtl="0" eaLnBrk="1" latinLnBrk="0" hangingPunct="1">
      <a:defRPr sz="2400" kern="1200">
        <a:solidFill>
          <a:schemeClr val="tx1"/>
        </a:solidFill>
        <a:latin typeface="+mn-lt"/>
        <a:ea typeface="+mn-ea"/>
        <a:cs typeface="+mn-cs"/>
      </a:defRPr>
    </a:lvl4pPr>
    <a:lvl5pPr marL="2438400" algn="l" defTabSz="609600" rtl="0" eaLnBrk="1" latinLnBrk="0" hangingPunct="1">
      <a:defRPr sz="2400" kern="1200">
        <a:solidFill>
          <a:schemeClr val="tx1"/>
        </a:solidFill>
        <a:latin typeface="+mn-lt"/>
        <a:ea typeface="+mn-ea"/>
        <a:cs typeface="+mn-cs"/>
      </a:defRPr>
    </a:lvl5pPr>
    <a:lvl6pPr marL="3048000" algn="l" defTabSz="609600" rtl="0" eaLnBrk="1" latinLnBrk="0" hangingPunct="1">
      <a:defRPr sz="2400" kern="1200">
        <a:solidFill>
          <a:schemeClr val="tx1"/>
        </a:solidFill>
        <a:latin typeface="+mn-lt"/>
        <a:ea typeface="+mn-ea"/>
        <a:cs typeface="+mn-cs"/>
      </a:defRPr>
    </a:lvl6pPr>
    <a:lvl7pPr marL="3657600" algn="l" defTabSz="609600" rtl="0" eaLnBrk="1" latinLnBrk="0" hangingPunct="1">
      <a:defRPr sz="2400" kern="1200">
        <a:solidFill>
          <a:schemeClr val="tx1"/>
        </a:solidFill>
        <a:latin typeface="+mn-lt"/>
        <a:ea typeface="+mn-ea"/>
        <a:cs typeface="+mn-cs"/>
      </a:defRPr>
    </a:lvl7pPr>
    <a:lvl8pPr marL="4267200" algn="l" defTabSz="609600" rtl="0" eaLnBrk="1" latinLnBrk="0" hangingPunct="1">
      <a:defRPr sz="2400" kern="1200">
        <a:solidFill>
          <a:schemeClr val="tx1"/>
        </a:solidFill>
        <a:latin typeface="+mn-lt"/>
        <a:ea typeface="+mn-ea"/>
        <a:cs typeface="+mn-cs"/>
      </a:defRPr>
    </a:lvl8pPr>
    <a:lvl9pPr marL="4876800" algn="l" defTabSz="609600" rtl="0" eaLnBrk="1" latinLnBrk="0" hangingPunct="1">
      <a:defRPr sz="24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2254" userDrawn="1">
          <p15:clr>
            <a:srgbClr val="A4A3A4"/>
          </p15:clr>
        </p15:guide>
        <p15:guide id="2" pos="3882" userDrawn="1">
          <p15:clr>
            <a:srgbClr val="A4A3A4"/>
          </p15:clr>
        </p15:guide>
      </p15:sldGuideLst>
    </p:ext>
  </p:extLst>
</p:presentation>
</file>

<file path=ppt/commentAuthors.xml><?xml version="1.0" encoding="utf-8"?>
<p:cmAuthorLst xmlns:a="http://schemas.openxmlformats.org/drawingml/2006/main" xmlns:r="http://schemas.openxmlformats.org/officeDocument/2006/relationships" xmlns:p="http://schemas.openxmlformats.org/presentationml/2006/main">
  <p:cmAuthor id="1" name="宋旭萍" initials="SXP" lastIdx="6" clrIdx="0"/>
  <p:cmAuthor id="2" name="Xuan Yu" initials="XY" lastIdx="6" clrIdx="1"/>
  <p:cmAuthor id="3" name="Qi" initials="QW" lastIdx="12" clrIdx="2"/>
  <p:cmAuthor id="4" name="The city of momery" initials="T" lastIdx="4" clrIdx="3"/>
</p:cmAuthorLst>
</file>

<file path=ppt/presProps.xml><?xml version="1.0" encoding="utf-8"?>
<p:presentationPr xmlns:a="http://schemas.openxmlformats.org/drawingml/2006/main" xmlns:r="http://schemas.openxmlformats.org/officeDocument/2006/relationships" xmlns:p="http://schemas.openxmlformats.org/presentationml/2006/main">
  <p:showPr showNarration="1" showAnimation="0">
    <p:present/>
    <p:sldAll/>
    <p:penClr>
      <a:prstClr val="red"/>
    </p:penClr>
    <p:extLst>
      <p:ext uri="{EC167BDD-8182-4AB7-AECC-EB403E3ABB37}">
        <p14:laserClr xmlns:p14="http://schemas.microsoft.com/office/powerpoint/2010/main">
          <a:srgbClr val="FF0000"/>
        </p14:laserClr>
      </p:ext>
      <p:ext uri="{2FDB2607-1784-4EEB-B798-7EB5836EED8A}">
        <p14:showMediaCtrls xmlns:p14="http://schemas.microsoft.com/office/powerpoint/2010/main" val="1"/>
      </p:ext>
    </p:extLst>
  </p:showPr>
  <p:clrMru>
    <a:srgbClr val="254776"/>
    <a:srgbClr val="B5BED1"/>
    <a:srgbClr val="FFFFFF"/>
    <a:srgbClr val="8DD2E5"/>
    <a:srgbClr val="99CC66"/>
    <a:srgbClr val="CC76A6"/>
    <a:srgbClr val="FEB714"/>
    <a:srgbClr val="FFC057"/>
    <a:srgbClr val="6AA855"/>
    <a:srgbClr val="6FC0D3"/>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tableStyles.xml><?xml version="1.0" encoding="utf-8"?>
<a:tblStyleLst xmlns:a="http://schemas.openxmlformats.org/drawingml/2006/main" def="{5C22544A-7EE6-4342-B048-85BDC9FD1C3A}">
  <a:tblStyle styleId="{5C22544A-7EE6-4342-B048-85BDC9FD1C3A}" styleName="中度样式 2 - 强调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 styleId="{5940675A-B579-460E-94D1-54222C63F5DA}" styleName="无样式，网格型">
    <a:wholeTbl>
      <a:tcTxStyle>
        <a:fontRef idx="minor">
          <a:scrgbClr r="0" g="0" b="0"/>
        </a:fontRef>
        <a:schemeClr val="tx1"/>
      </a:tcTxStyle>
      <a:tcStyle>
        <a:tcBdr>
          <a:left>
            <a:ln w="12700" cmpd="sng">
              <a:solidFill>
                <a:schemeClr val="tx1"/>
              </a:solidFill>
            </a:ln>
          </a:left>
          <a:right>
            <a:ln w="12700" cmpd="sng">
              <a:solidFill>
                <a:schemeClr val="tx1"/>
              </a:solidFill>
            </a:ln>
          </a:right>
          <a:top>
            <a:ln w="12700" cmpd="sng">
              <a:solidFill>
                <a:schemeClr val="tx1"/>
              </a:solidFill>
            </a:ln>
          </a:top>
          <a:bottom>
            <a:ln w="12700" cmpd="sng">
              <a:solidFill>
                <a:schemeClr val="tx1"/>
              </a:solidFill>
            </a:ln>
          </a:bottom>
          <a:insideH>
            <a:ln w="12700" cmpd="sng">
              <a:solidFill>
                <a:schemeClr val="tx1"/>
              </a:solidFill>
            </a:ln>
          </a:insideH>
          <a:insideV>
            <a:ln w="12700" cmpd="sng">
              <a:solidFill>
                <a:schemeClr val="tx1"/>
              </a:solidFill>
            </a:ln>
          </a:insideV>
        </a:tcBdr>
        <a:fill>
          <a:noFill/>
        </a:fill>
      </a:tcStyle>
    </a:wholeTbl>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8025" autoAdjust="0"/>
    <p:restoredTop sz="88980" autoAdjust="0"/>
  </p:normalViewPr>
  <p:slideViewPr>
    <p:cSldViewPr snapToGrid="0" snapToObjects="1" showGuides="1">
      <p:cViewPr varScale="1">
        <p:scale>
          <a:sx n="113" d="100"/>
          <a:sy n="113" d="100"/>
        </p:scale>
        <p:origin x="1544" y="184"/>
      </p:cViewPr>
      <p:guideLst>
        <p:guide orient="horz" pos="2254"/>
        <p:guide pos="3882"/>
      </p:guideLst>
    </p:cSldViewPr>
  </p:slideViewPr>
  <p:outlineViewPr>
    <p:cViewPr>
      <p:scale>
        <a:sx n="33" d="100"/>
        <a:sy n="33" d="100"/>
      </p:scale>
      <p:origin x="0" y="0"/>
    </p:cViewPr>
  </p:outlineViewPr>
  <p:notesTextViewPr>
    <p:cViewPr>
      <p:scale>
        <a:sx n="110" d="100"/>
        <a:sy n="110" d="100"/>
      </p:scale>
      <p:origin x="0" y="0"/>
    </p:cViewPr>
  </p:notesTextViewPr>
  <p:sorterViewPr>
    <p:cViewPr>
      <p:scale>
        <a:sx n="66" d="100"/>
        <a:sy n="66" d="100"/>
      </p:scale>
      <p:origin x="0" y="0"/>
    </p:cViewPr>
  </p:sorter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viewProps" Target="viewProps.xml"/><Relationship Id="rId3" Type="http://schemas.openxmlformats.org/officeDocument/2006/relationships/notesMaster" Target="notesMasters/notesMaster1.xml"/><Relationship Id="rId7" Type="http://schemas.openxmlformats.org/officeDocument/2006/relationships/presProps" Target="presProps.xml"/><Relationship Id="rId2" Type="http://schemas.openxmlformats.org/officeDocument/2006/relationships/slide" Target="slides/slide1.xml"/><Relationship Id="rId1" Type="http://schemas.openxmlformats.org/officeDocument/2006/relationships/slideMaster" Target="slideMasters/slideMaster1.xml"/><Relationship Id="rId6" Type="http://schemas.openxmlformats.org/officeDocument/2006/relationships/commentAuthors" Target="commentAuthors.xml"/><Relationship Id="rId5" Type="http://schemas.openxmlformats.org/officeDocument/2006/relationships/tags" Target="tags/tag1.xml"/><Relationship Id="rId10" Type="http://schemas.openxmlformats.org/officeDocument/2006/relationships/tableStyles" Target="tableStyles.xml"/><Relationship Id="rId4" Type="http://schemas.openxmlformats.org/officeDocument/2006/relationships/handoutMaster" Target="handoutMasters/handoutMaster1.xml"/><Relationship Id="rId9" Type="http://schemas.openxmlformats.org/officeDocument/2006/relationships/theme" Target="theme/theme1.xml"/></Relationships>
</file>

<file path=ppt/handoutMasters/_rels/handoutMaster1.xml.rels><?xml version="1.0" encoding="UTF-8" standalone="yes"?>
<Relationships xmlns="http://schemas.openxmlformats.org/package/2006/relationships"><Relationship Id="rId1" Type="http://schemas.openxmlformats.org/officeDocument/2006/relationships/theme" Target="../theme/theme3.xml"/></Relationships>
</file>

<file path=ppt/handoutMasters/handoutMaster1.xml><?xml version="1.0" encoding="utf-8"?>
<p:handout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页眉占位符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a:lvl1pPr>
          </a:lstStyle>
          <a:p>
            <a:endParaRPr lang="zh-CN" altLang="en-US"/>
          </a:p>
        </p:txBody>
      </p:sp>
      <p:sp>
        <p:nvSpPr>
          <p:cNvPr id="3" name="日期占位符 2"/>
          <p:cNvSpPr>
            <a:spLocks noGrp="1"/>
          </p:cNvSpPr>
          <p:nvPr>
            <p:ph type="dt" sz="quarter" idx="1"/>
          </p:nvPr>
        </p:nvSpPr>
        <p:spPr>
          <a:xfrm>
            <a:off x="3884613" y="0"/>
            <a:ext cx="2971800" cy="458788"/>
          </a:xfrm>
          <a:prstGeom prst="rect">
            <a:avLst/>
          </a:prstGeom>
        </p:spPr>
        <p:txBody>
          <a:bodyPr vert="horz" lIns="91440" tIns="45720" rIns="91440" bIns="45720" rtlCol="0"/>
          <a:lstStyle>
            <a:lvl1pPr algn="r">
              <a:defRPr sz="1200"/>
            </a:lvl1pPr>
          </a:lstStyle>
          <a:p>
            <a:fld id="{0F9B84EA-7D68-4D60-9CB1-D50884785D1C}" type="datetimeFigureOut">
              <a:rPr lang="zh-CN" altLang="en-US" smtClean="0"/>
              <a:t>2023/4/3</a:t>
            </a:fld>
            <a:endParaRPr lang="zh-CN" altLang="en-US"/>
          </a:p>
        </p:txBody>
      </p:sp>
      <p:sp>
        <p:nvSpPr>
          <p:cNvPr id="4" name="页脚占位符 3"/>
          <p:cNvSpPr>
            <a:spLocks noGrp="1"/>
          </p:cNvSpPr>
          <p:nvPr>
            <p:ph type="ftr" sz="quarter" idx="2"/>
          </p:nvPr>
        </p:nvSpPr>
        <p:spPr>
          <a:xfrm>
            <a:off x="0" y="8685213"/>
            <a:ext cx="2971800" cy="458787"/>
          </a:xfrm>
          <a:prstGeom prst="rect">
            <a:avLst/>
          </a:prstGeom>
        </p:spPr>
        <p:txBody>
          <a:bodyPr vert="horz" lIns="91440" tIns="45720" rIns="91440" bIns="45720" rtlCol="0" anchor="b"/>
          <a:lstStyle>
            <a:lvl1pPr algn="l">
              <a:defRPr sz="1200"/>
            </a:lvl1pPr>
          </a:lstStyle>
          <a:p>
            <a:endParaRPr lang="zh-CN" altLang="en-US"/>
          </a:p>
        </p:txBody>
      </p:sp>
      <p:sp>
        <p:nvSpPr>
          <p:cNvPr id="5" name="灯片编号占位符 4"/>
          <p:cNvSpPr>
            <a:spLocks noGrp="1"/>
          </p:cNvSpPr>
          <p:nvPr>
            <p:ph type="sldNum" sz="quarter" idx="3"/>
          </p:nvPr>
        </p:nvSpPr>
        <p:spPr>
          <a:xfrm>
            <a:off x="3884613" y="8685213"/>
            <a:ext cx="2971800" cy="458787"/>
          </a:xfrm>
          <a:prstGeom prst="rect">
            <a:avLst/>
          </a:prstGeom>
        </p:spPr>
        <p:txBody>
          <a:bodyPr vert="horz" lIns="91440" tIns="45720" rIns="91440" bIns="45720" rtlCol="0" anchor="b"/>
          <a:lstStyle>
            <a:lvl1pPr algn="r">
              <a:defRPr sz="1200"/>
            </a:lvl1pPr>
          </a:lstStyle>
          <a:p>
            <a:fld id="{8D4E0FC9-F1F8-4FAE-9988-3BA365CFD46F}" type="slidenum">
              <a:rPr lang="zh-CN" altLang="en-US" smtClean="0"/>
              <a:t>‹#›</a:t>
            </a:fld>
            <a:endParaRPr lang="zh-CN" altLang="en-US"/>
          </a:p>
        </p:txBody>
      </p:sp>
    </p:spTree>
    <p:extLst>
      <p:ext uri="{BB962C8B-B14F-4D97-AF65-F5344CB8AC3E}">
        <p14:creationId xmlns:p14="http://schemas.microsoft.com/office/powerpoint/2010/main" val="1"/>
      </p:ext>
    </p:extLst>
  </p:cSld>
  <p:clrMap bg1="lt1" tx1="dk1" bg2="lt2" tx2="dk2" accent1="accent1" accent2="accent2" accent3="accent3" accent4="accent4" accent5="accent5" accent6="accent6" hlink="hlink" folHlink="folHlink"/>
</p:handoutMaster>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Header Placeholder 1"/>
          <p:cNvSpPr>
            <a:spLocks noGrp="1"/>
          </p:cNvSpPr>
          <p:nvPr>
            <p:ph type="hdr" sz="quarter"/>
          </p:nvPr>
        </p:nvSpPr>
        <p:spPr>
          <a:xfrm>
            <a:off x="0" y="0"/>
            <a:ext cx="2971800" cy="458788"/>
          </a:xfrm>
          <a:prstGeom prst="rect">
            <a:avLst/>
          </a:prstGeom>
        </p:spPr>
        <p:txBody>
          <a:bodyPr vert="horz" lIns="91440" tIns="45720" rIns="91440" bIns="45720" rtlCol="0"/>
          <a:lstStyle>
            <a:lvl1pPr algn="l">
              <a:defRPr sz="1200" b="0" i="0">
                <a:latin typeface="Arial" panose="020B0604020202020204" pitchFamily="34" charset="0"/>
              </a:defRPr>
            </a:lvl1pPr>
          </a:lstStyle>
          <a:p>
            <a:endParaRPr lang="en-US"/>
          </a:p>
        </p:txBody>
      </p:sp>
      <p:sp>
        <p:nvSpPr>
          <p:cNvPr id="3" name="Date Placeholder 2"/>
          <p:cNvSpPr>
            <a:spLocks noGrp="1"/>
          </p:cNvSpPr>
          <p:nvPr>
            <p:ph type="dt" idx="1"/>
          </p:nvPr>
        </p:nvSpPr>
        <p:spPr>
          <a:xfrm>
            <a:off x="3884613" y="0"/>
            <a:ext cx="2971800" cy="458788"/>
          </a:xfrm>
          <a:prstGeom prst="rect">
            <a:avLst/>
          </a:prstGeom>
        </p:spPr>
        <p:txBody>
          <a:bodyPr vert="horz" lIns="91440" tIns="45720" rIns="91440" bIns="45720" rtlCol="0"/>
          <a:lstStyle>
            <a:lvl1pPr algn="r">
              <a:defRPr sz="1200" b="0" i="0">
                <a:latin typeface="Arial" panose="020B0604020202020204" pitchFamily="34" charset="0"/>
              </a:defRPr>
            </a:lvl1pPr>
          </a:lstStyle>
          <a:p>
            <a:fld id="{E9F3A7FF-300E-B84F-A2D0-CDCDE713DCB9}" type="datetimeFigureOut">
              <a:rPr lang="en-US" smtClean="0"/>
              <a:t>4/3/23</a:t>
            </a:fld>
            <a:endParaRPr lang="en-US"/>
          </a:p>
        </p:txBody>
      </p:sp>
      <p:sp>
        <p:nvSpPr>
          <p:cNvPr id="4" name="Slide Image Placeholder 3"/>
          <p:cNvSpPr>
            <a:spLocks noGrp="1" noRot="1" noChangeAspect="1"/>
          </p:cNvSpPr>
          <p:nvPr>
            <p:ph type="sldImg" idx="2"/>
          </p:nvPr>
        </p:nvSpPr>
        <p:spPr>
          <a:xfrm>
            <a:off x="685800" y="1143000"/>
            <a:ext cx="5486400" cy="3086100"/>
          </a:xfrm>
          <a:prstGeom prst="rect">
            <a:avLst/>
          </a:prstGeom>
          <a:noFill/>
          <a:ln w="12700">
            <a:solidFill>
              <a:prstClr val="black"/>
            </a:solidFill>
          </a:ln>
        </p:spPr>
        <p:txBody>
          <a:bodyPr vert="horz" lIns="91440" tIns="45720" rIns="91440" bIns="45720" rtlCol="0" anchor="ctr"/>
          <a:lstStyle/>
          <a:p>
            <a:endParaRPr lang="en-US"/>
          </a:p>
        </p:txBody>
      </p:sp>
      <p:sp>
        <p:nvSpPr>
          <p:cNvPr id="5" name="Notes Placeholder 4"/>
          <p:cNvSpPr>
            <a:spLocks noGrp="1"/>
          </p:cNvSpPr>
          <p:nvPr>
            <p:ph type="body" sz="quarter" idx="3"/>
          </p:nvPr>
        </p:nvSpPr>
        <p:spPr>
          <a:xfrm>
            <a:off x="685800" y="4400550"/>
            <a:ext cx="5486400" cy="3600450"/>
          </a:xfrm>
          <a:prstGeom prst="rect">
            <a:avLst/>
          </a:prstGeom>
        </p:spPr>
        <p:txBody>
          <a:bodyPr vert="horz" lIns="91440" tIns="45720" rIns="91440" bIns="45720" rtlCol="0"/>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6" name="Footer Placeholder 5"/>
          <p:cNvSpPr>
            <a:spLocks noGrp="1"/>
          </p:cNvSpPr>
          <p:nvPr>
            <p:ph type="ftr" sz="quarter" idx="4"/>
          </p:nvPr>
        </p:nvSpPr>
        <p:spPr>
          <a:xfrm>
            <a:off x="0" y="8685213"/>
            <a:ext cx="2971800" cy="458787"/>
          </a:xfrm>
          <a:prstGeom prst="rect">
            <a:avLst/>
          </a:prstGeom>
        </p:spPr>
        <p:txBody>
          <a:bodyPr vert="horz" lIns="91440" tIns="45720" rIns="91440" bIns="45720" rtlCol="0" anchor="b"/>
          <a:lstStyle>
            <a:lvl1pPr algn="l">
              <a:defRPr sz="1200" b="0" i="0">
                <a:latin typeface="Arial" panose="020B0604020202020204" pitchFamily="34" charset="0"/>
              </a:defRPr>
            </a:lvl1pPr>
          </a:lstStyle>
          <a:p>
            <a:endParaRPr lang="en-US"/>
          </a:p>
        </p:txBody>
      </p:sp>
      <p:sp>
        <p:nvSpPr>
          <p:cNvPr id="7" name="Slide Number Placeholder 6"/>
          <p:cNvSpPr>
            <a:spLocks noGrp="1"/>
          </p:cNvSpPr>
          <p:nvPr>
            <p:ph type="sldNum" sz="quarter" idx="5"/>
          </p:nvPr>
        </p:nvSpPr>
        <p:spPr>
          <a:xfrm>
            <a:off x="3884613" y="8685213"/>
            <a:ext cx="2971800" cy="458787"/>
          </a:xfrm>
          <a:prstGeom prst="rect">
            <a:avLst/>
          </a:prstGeom>
        </p:spPr>
        <p:txBody>
          <a:bodyPr vert="horz" lIns="91440" tIns="45720" rIns="91440" bIns="45720" rtlCol="0" anchor="b"/>
          <a:lstStyle>
            <a:lvl1pPr algn="r">
              <a:defRPr sz="1200" b="0" i="0">
                <a:latin typeface="Arial" panose="020B0604020202020204" pitchFamily="34" charset="0"/>
              </a:defRPr>
            </a:lvl1pPr>
          </a:lstStyle>
          <a:p>
            <a:fld id="{7C11621C-3EA7-C342-A130-13C6D43C8C01}" type="slidenum">
              <a:rPr lang="en-US" smtClean="0"/>
              <a:t>‹#›</a:t>
            </a:fld>
            <a:endParaRPr lang="en-US"/>
          </a:p>
        </p:txBody>
      </p:sp>
    </p:spTree>
  </p:cSld>
  <p:clrMap bg1="lt1" tx1="dk1" bg2="lt2" tx2="dk2" accent1="accent1" accent2="accent2" accent3="accent3" accent4="accent4" accent5="accent5" accent6="accent6" hlink="hlink" folHlink="folHlink"/>
  <p:notesStyle>
    <a:lvl1pPr marL="0" algn="l" defTabSz="1219200" rtl="0" eaLnBrk="1" latinLnBrk="0" hangingPunct="1">
      <a:defRPr sz="1600" b="0" i="0" kern="1200">
        <a:solidFill>
          <a:schemeClr val="tx1"/>
        </a:solidFill>
        <a:latin typeface="Arial" panose="020B0604020202020204" pitchFamily="34" charset="0"/>
        <a:ea typeface="+mn-ea"/>
        <a:cs typeface="+mn-cs"/>
      </a:defRPr>
    </a:lvl1pPr>
    <a:lvl2pPr marL="609600" algn="l" defTabSz="1219200" rtl="0" eaLnBrk="1" latinLnBrk="0" hangingPunct="1">
      <a:defRPr sz="1600" b="0" i="0" kern="1200">
        <a:solidFill>
          <a:schemeClr val="tx1"/>
        </a:solidFill>
        <a:latin typeface="Arial" panose="020B0604020202020204" pitchFamily="34" charset="0"/>
        <a:ea typeface="+mn-ea"/>
        <a:cs typeface="+mn-cs"/>
      </a:defRPr>
    </a:lvl2pPr>
    <a:lvl3pPr marL="1219200" algn="l" defTabSz="1219200" rtl="0" eaLnBrk="1" latinLnBrk="0" hangingPunct="1">
      <a:defRPr sz="1600" b="0" i="0" kern="1200">
        <a:solidFill>
          <a:schemeClr val="tx1"/>
        </a:solidFill>
        <a:latin typeface="Arial" panose="020B0604020202020204" pitchFamily="34" charset="0"/>
        <a:ea typeface="+mn-ea"/>
        <a:cs typeface="+mn-cs"/>
      </a:defRPr>
    </a:lvl3pPr>
    <a:lvl4pPr marL="1828800" algn="l" defTabSz="1219200" rtl="0" eaLnBrk="1" latinLnBrk="0" hangingPunct="1">
      <a:defRPr sz="1600" b="0" i="0" kern="1200">
        <a:solidFill>
          <a:schemeClr val="tx1"/>
        </a:solidFill>
        <a:latin typeface="Arial" panose="020B0604020202020204" pitchFamily="34" charset="0"/>
        <a:ea typeface="+mn-ea"/>
        <a:cs typeface="+mn-cs"/>
      </a:defRPr>
    </a:lvl4pPr>
    <a:lvl5pPr marL="2438400" algn="l" defTabSz="1219200" rtl="0" eaLnBrk="1" latinLnBrk="0" hangingPunct="1">
      <a:defRPr sz="1600" b="0" i="0" kern="1200">
        <a:solidFill>
          <a:schemeClr val="tx1"/>
        </a:solidFill>
        <a:latin typeface="Arial" panose="020B0604020202020204" pitchFamily="34" charset="0"/>
        <a:ea typeface="+mn-ea"/>
        <a:cs typeface="+mn-cs"/>
      </a:defRPr>
    </a:lvl5pPr>
    <a:lvl6pPr marL="3048000" algn="l" defTabSz="1219200" rtl="0" eaLnBrk="1" latinLnBrk="0" hangingPunct="1">
      <a:defRPr sz="1600" kern="1200">
        <a:solidFill>
          <a:schemeClr val="tx1"/>
        </a:solidFill>
        <a:latin typeface="+mn-lt"/>
        <a:ea typeface="+mn-ea"/>
        <a:cs typeface="+mn-cs"/>
      </a:defRPr>
    </a:lvl6pPr>
    <a:lvl7pPr marL="3657600" algn="l" defTabSz="1219200" rtl="0" eaLnBrk="1" latinLnBrk="0" hangingPunct="1">
      <a:defRPr sz="1600" kern="1200">
        <a:solidFill>
          <a:schemeClr val="tx1"/>
        </a:solidFill>
        <a:latin typeface="+mn-lt"/>
        <a:ea typeface="+mn-ea"/>
        <a:cs typeface="+mn-cs"/>
      </a:defRPr>
    </a:lvl7pPr>
    <a:lvl8pPr marL="4267200" algn="l" defTabSz="1219200" rtl="0" eaLnBrk="1" latinLnBrk="0" hangingPunct="1">
      <a:defRPr sz="1600" kern="1200">
        <a:solidFill>
          <a:schemeClr val="tx1"/>
        </a:solidFill>
        <a:latin typeface="+mn-lt"/>
        <a:ea typeface="+mn-ea"/>
        <a:cs typeface="+mn-cs"/>
      </a:defRPr>
    </a:lvl8pPr>
    <a:lvl9pPr marL="4876800" algn="l" defTabSz="1219200" rtl="0" eaLnBrk="1" latinLnBrk="0" hangingPunct="1">
      <a:defRPr sz="16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Slide Image Placeholder 1"/>
          <p:cNvSpPr>
            <a:spLocks noGrp="1" noRot="1" noChangeAspect="1"/>
          </p:cNvSpPr>
          <p:nvPr>
            <p:ph type="sldImg"/>
          </p:nvPr>
        </p:nvSpPr>
        <p:spPr/>
      </p:sp>
      <p:sp>
        <p:nvSpPr>
          <p:cNvPr id="3" name="Notes Placeholder 2"/>
          <p:cNvSpPr>
            <a:spLocks noGrp="1"/>
          </p:cNvSpPr>
          <p:nvPr>
            <p:ph type="body" idx="1"/>
          </p:nvPr>
        </p:nvSpPr>
        <p:spPr/>
        <p:txBody>
          <a:bodyPr/>
          <a:lstStyle/>
          <a:p>
            <a:pPr marL="0" lvl="1"/>
            <a:endParaRPr lang="en-US" dirty="0"/>
          </a:p>
        </p:txBody>
      </p:sp>
    </p:spTree>
  </p:cSld>
  <p:clrMapOvr>
    <a:masterClrMapping/>
  </p:clrMapOvr>
</p:notes>
</file>

<file path=ppt/slideLayouts/_rels/slideLayout1.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image" Target="../media/image4.png"/><Relationship Id="rId1" Type="http://schemas.openxmlformats.org/officeDocument/2006/relationships/slideMaster" Target="../slideMasters/slideMaster1.xml"/><Relationship Id="rId4" Type="http://schemas.openxmlformats.org/officeDocument/2006/relationships/image" Target="../media/image6.png"/></Relationships>
</file>

<file path=ppt/slideLayouts/_rels/slideLayout2.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image" Target="../media/image7.png"/><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preserve="1" userDrawn="1">
  <p:cSld name="Title Slide">
    <p:spTree>
      <p:nvGrpSpPr>
        <p:cNvPr id="1" name=""/>
        <p:cNvGrpSpPr/>
        <p:nvPr/>
      </p:nvGrpSpPr>
      <p:grpSpPr>
        <a:xfrm>
          <a:off x="0" y="0"/>
          <a:ext cx="0" cy="0"/>
          <a:chOff x="0" y="0"/>
          <a:chExt cx="0" cy="0"/>
        </a:xfrm>
      </p:grpSpPr>
      <p:pic>
        <p:nvPicPr>
          <p:cNvPr id="6" name="Picture 5" descr="Background pattern&#10;&#10;Description automatically generated"/>
          <p:cNvPicPr>
            <a:picLocks noChangeAspect="1"/>
          </p:cNvPicPr>
          <p:nvPr userDrawn="1"/>
        </p:nvPicPr>
        <p:blipFill>
          <a:blip r:embed="rId2"/>
          <a:stretch>
            <a:fillRect/>
          </a:stretch>
        </p:blipFill>
        <p:spPr>
          <a:xfrm>
            <a:off x="0" y="0"/>
            <a:ext cx="12192000" cy="6223195"/>
          </a:xfrm>
          <a:prstGeom prst="rect">
            <a:avLst/>
          </a:prstGeom>
        </p:spPr>
      </p:pic>
      <p:sp>
        <p:nvSpPr>
          <p:cNvPr id="2" name="Title Placeholder" descr="Master title"/>
          <p:cNvSpPr>
            <a:spLocks noGrp="1"/>
          </p:cNvSpPr>
          <p:nvPr>
            <p:ph type="ctrTitle"/>
          </p:nvPr>
        </p:nvSpPr>
        <p:spPr>
          <a:xfrm>
            <a:off x="2715491" y="634805"/>
            <a:ext cx="6862619" cy="2666171"/>
          </a:xfrm>
          <a:prstGeom prst="rect">
            <a:avLst/>
          </a:prstGeom>
        </p:spPr>
        <p:txBody>
          <a:bodyPr anchor="b" anchorCtr="0">
            <a:normAutofit/>
          </a:bodyPr>
          <a:lstStyle>
            <a:lvl1pPr algn="ctr">
              <a:lnSpc>
                <a:spcPct val="100000"/>
              </a:lnSpc>
              <a:defRPr sz="4000">
                <a:solidFill>
                  <a:srgbClr val="254776"/>
                </a:solidFill>
              </a:defRPr>
            </a:lvl1pPr>
          </a:lstStyle>
          <a:p>
            <a:r>
              <a:rPr lang="en-US" dirty="0"/>
              <a:t>Click to edit Master title style</a:t>
            </a:r>
          </a:p>
        </p:txBody>
      </p:sp>
      <p:sp>
        <p:nvSpPr>
          <p:cNvPr id="3" name="Subtitle Placeholder" descr="Master subtitle"/>
          <p:cNvSpPr>
            <a:spLocks noGrp="1"/>
          </p:cNvSpPr>
          <p:nvPr>
            <p:ph type="subTitle" idx="1"/>
          </p:nvPr>
        </p:nvSpPr>
        <p:spPr>
          <a:xfrm>
            <a:off x="4110182" y="3300976"/>
            <a:ext cx="4073237" cy="911624"/>
          </a:xfrm>
        </p:spPr>
        <p:txBody>
          <a:bodyPr/>
          <a:lstStyle>
            <a:lvl1pPr marL="0" indent="0" algn="ctr">
              <a:buNone/>
              <a:defRPr>
                <a:solidFill>
                  <a:schemeClr val="tx1"/>
                </a:solidFill>
              </a:defRPr>
            </a:lvl1pPr>
            <a:lvl2pPr marL="457200" indent="0" algn="ctr">
              <a:buNone/>
              <a:defRPr>
                <a:solidFill>
                  <a:schemeClr val="tx1">
                    <a:tint val="75000"/>
                  </a:schemeClr>
                </a:solidFill>
              </a:defRPr>
            </a:lvl2pPr>
            <a:lvl3pPr marL="914400" indent="0" algn="ctr">
              <a:buNone/>
              <a:defRPr>
                <a:solidFill>
                  <a:schemeClr val="tx1">
                    <a:tint val="75000"/>
                  </a:schemeClr>
                </a:solidFill>
              </a:defRPr>
            </a:lvl3pPr>
            <a:lvl4pPr marL="1371600" indent="0" algn="ctr">
              <a:buNone/>
              <a:defRPr>
                <a:solidFill>
                  <a:schemeClr val="tx1">
                    <a:tint val="75000"/>
                  </a:schemeClr>
                </a:solidFill>
              </a:defRPr>
            </a:lvl4pPr>
            <a:lvl5pPr marL="1828800" indent="0" algn="ctr">
              <a:buNone/>
              <a:defRPr>
                <a:solidFill>
                  <a:schemeClr val="tx1">
                    <a:tint val="75000"/>
                  </a:schemeClr>
                </a:solidFill>
              </a:defRPr>
            </a:lvl5pPr>
            <a:lvl6pPr marL="2286000" indent="0" algn="ctr">
              <a:buNone/>
              <a:defRPr>
                <a:solidFill>
                  <a:schemeClr val="tx1">
                    <a:tint val="75000"/>
                  </a:schemeClr>
                </a:solidFill>
              </a:defRPr>
            </a:lvl6pPr>
            <a:lvl7pPr marL="2743200" indent="0" algn="ctr">
              <a:buNone/>
              <a:defRPr>
                <a:solidFill>
                  <a:schemeClr val="tx1">
                    <a:tint val="75000"/>
                  </a:schemeClr>
                </a:solidFill>
              </a:defRPr>
            </a:lvl7pPr>
            <a:lvl8pPr marL="3200400" indent="0" algn="ctr">
              <a:buNone/>
              <a:defRPr>
                <a:solidFill>
                  <a:schemeClr val="tx1">
                    <a:tint val="75000"/>
                  </a:schemeClr>
                </a:solidFill>
              </a:defRPr>
            </a:lvl8pPr>
            <a:lvl9pPr marL="3657600" indent="0" algn="ctr">
              <a:buNone/>
              <a:defRPr>
                <a:solidFill>
                  <a:schemeClr val="tx1">
                    <a:tint val="75000"/>
                  </a:schemeClr>
                </a:solidFill>
              </a:defRPr>
            </a:lvl9pPr>
          </a:lstStyle>
          <a:p>
            <a:r>
              <a:rPr lang="en-US" dirty="0"/>
              <a:t>Click to edit Master subtitle style</a:t>
            </a:r>
          </a:p>
        </p:txBody>
      </p:sp>
      <p:sp>
        <p:nvSpPr>
          <p:cNvPr id="7" name="Meeting Information" descr="Meering or Audience Data"/>
          <p:cNvSpPr>
            <a:spLocks noGrp="1"/>
          </p:cNvSpPr>
          <p:nvPr>
            <p:ph type="body" sz="quarter" idx="10" hasCustomPrompt="1"/>
          </p:nvPr>
        </p:nvSpPr>
        <p:spPr>
          <a:xfrm>
            <a:off x="4056005" y="4212601"/>
            <a:ext cx="4181593" cy="911617"/>
          </a:xfrm>
        </p:spPr>
        <p:txBody>
          <a:bodyPr anchor="ctr" anchorCtr="0">
            <a:noAutofit/>
          </a:bodyPr>
          <a:lstStyle>
            <a:lvl1pPr marL="0" indent="0" algn="ctr">
              <a:buNone/>
              <a:defRPr sz="1465">
                <a:solidFill>
                  <a:srgbClr val="464F55"/>
                </a:solidFill>
              </a:defRPr>
            </a:lvl1pPr>
            <a:lvl2pPr marL="457200" indent="0">
              <a:buNone/>
              <a:defRPr sz="1465"/>
            </a:lvl2pPr>
            <a:lvl3pPr marL="914400" indent="0">
              <a:buNone/>
              <a:defRPr sz="1465"/>
            </a:lvl3pPr>
            <a:lvl4pPr marL="1371600" indent="0">
              <a:buNone/>
              <a:defRPr sz="1465"/>
            </a:lvl4pPr>
            <a:lvl5pPr marL="1828800" indent="0">
              <a:buNone/>
              <a:defRPr sz="1465"/>
            </a:lvl5pPr>
          </a:lstStyle>
          <a:p>
            <a:pPr lvl="0"/>
            <a:r>
              <a:rPr lang="en-US" dirty="0"/>
              <a:t>Meeting or Audience Date</a:t>
            </a:r>
          </a:p>
        </p:txBody>
      </p:sp>
      <p:sp>
        <p:nvSpPr>
          <p:cNvPr id="8" name="Slide Number" descr="Page Numbe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panose="020B0604020202020204" pitchFamily="34" charset="0"/>
                <a:ea typeface="Arial" panose="020B0604020202020204" pitchFamily="34" charset="0"/>
                <a:cs typeface="Arial" panose="020B0604020202020204" pitchFamily="34" charset="0"/>
              </a:defRPr>
            </a:lvl1pPr>
          </a:lstStyle>
          <a:p>
            <a:fld id="{E2CB33EA-91D6-F140-A440-0A130B2A34DE}" type="slidenum">
              <a:rPr lang="en-US" smtClean="0"/>
              <a:t>‹#›</a:t>
            </a:fld>
            <a:endParaRPr lang="en-US"/>
          </a:p>
        </p:txBody>
      </p:sp>
      <p:pic>
        <p:nvPicPr>
          <p:cNvPr id="11" name="Picture 10" descr="A picture containing blur, blurry&#10;&#10;Description automatically generated"/>
          <p:cNvPicPr>
            <a:picLocks noChangeAspect="1"/>
          </p:cNvPicPr>
          <p:nvPr userDrawn="1"/>
        </p:nvPicPr>
        <p:blipFill rotWithShape="1">
          <a:blip r:embed="rId3">
            <a:alphaModFix amt="10000"/>
          </a:blip>
          <a:srcRect l="9741" t="6894" r="7309" b="29427"/>
          <a:stretch>
            <a:fillRect/>
          </a:stretch>
        </p:blipFill>
        <p:spPr>
          <a:xfrm>
            <a:off x="0" y="0"/>
            <a:ext cx="12192000" cy="6250905"/>
          </a:xfrm>
          <a:prstGeom prst="rect">
            <a:avLst/>
          </a:prstGeom>
        </p:spPr>
      </p:pic>
      <p:pic>
        <p:nvPicPr>
          <p:cNvPr id="9" name="Picture 8" descr="A picture containing text, sign&#10;&#10;Description automatically generated"/>
          <p:cNvPicPr>
            <a:picLocks noChangeAspect="1"/>
          </p:cNvPicPr>
          <p:nvPr userDrawn="1"/>
        </p:nvPicPr>
        <p:blipFill>
          <a:blip r:embed="rId4"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preserve="1" userDrawn="1">
  <p:cSld name="Title and Content">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a:srcRect l="5869" r="5869" b="12196"/>
          <a:stretch>
            <a:fillRect/>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12" name="Subtitle Placeholder" descr="Slide sub title"/>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lang="en-US" dirty="0"/>
              <a:t>Click to add subtitle</a:t>
            </a:r>
          </a:p>
        </p:txBody>
      </p:sp>
      <p:sp>
        <p:nvSpPr>
          <p:cNvPr id="3" name="Content Placeholder" descr="Slide content"/>
          <p:cNvSpPr>
            <a:spLocks noGrp="1"/>
          </p:cNvSpPr>
          <p:nvPr>
            <p:ph idx="1" hasCustomPrompt="1"/>
          </p:nvPr>
        </p:nvSpPr>
        <p:spPr>
          <a:xfrm>
            <a:off x="267858" y="1471001"/>
            <a:ext cx="11708068" cy="4536015"/>
          </a:xfrm>
        </p:spPr>
        <p:txBody>
          <a:bodyPr lIns="108000"/>
          <a:lstStyle>
            <a:lvl1pPr>
              <a:lnSpc>
                <a:spcPct val="100000"/>
              </a:lnSpc>
              <a:spcBef>
                <a:spcPts val="0"/>
              </a:spcBef>
              <a:spcAft>
                <a:spcPts val="800"/>
              </a:spcAft>
              <a:defRPr/>
            </a:lvl1pPr>
            <a:lvl2pPr>
              <a:lnSpc>
                <a:spcPct val="100000"/>
              </a:lnSpc>
              <a:spcBef>
                <a:spcPts val="0"/>
              </a:spcBef>
              <a:spcAft>
                <a:spcPts val="800"/>
              </a:spcAft>
              <a:defRPr/>
            </a:lvl2pPr>
            <a:lvl3pPr>
              <a:lnSpc>
                <a:spcPct val="100000"/>
              </a:lnSpc>
              <a:spcBef>
                <a:spcPts val="0"/>
              </a:spcBef>
              <a:spcAft>
                <a:spcPts val="800"/>
              </a:spcAft>
              <a:defRPr/>
            </a:lvl3pPr>
            <a:lvl4pPr>
              <a:lnSpc>
                <a:spcPct val="100000"/>
              </a:lnSpc>
              <a:spcBef>
                <a:spcPts val="0"/>
              </a:spcBef>
              <a:spcAft>
                <a:spcPts val="800"/>
              </a:spcAft>
              <a:defRPr/>
            </a:lvl4pPr>
            <a:lvl5pPr>
              <a:lnSpc>
                <a:spcPct val="100000"/>
              </a:lnSpc>
              <a:spcBef>
                <a:spcPts val="0"/>
              </a:spcBef>
              <a:spcAft>
                <a:spcPts val="800"/>
              </a:spcAft>
              <a:defRPr/>
            </a:lvl5pPr>
          </a:lstStyle>
          <a:p>
            <a:pPr lvl="0"/>
            <a:r>
              <a:rPr lang="en-US" dirty="0"/>
              <a:t>Click to add text or select an icon below for picture, table, graph and more content options.</a:t>
            </a:r>
          </a:p>
        </p:txBody>
      </p:sp>
      <p:sp>
        <p:nvSpPr>
          <p:cNvPr id="7" name="Title Placeholder" descr="Master Title"/>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pic>
        <p:nvPicPr>
          <p:cNvPr id="11" name="Picture 10" descr="A picture containing text, sign&#10;&#10;Description automatically generated"/>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
        <p:nvSpPr>
          <p:cNvPr id="10" name="Slide Number" descr="Page Numbe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panose="020B0604020202020204" pitchFamily="34" charset="0"/>
                <a:ea typeface="Arial" panose="020B0604020202020204" pitchFamily="34" charset="0"/>
                <a:cs typeface="Arial" panose="020B0604020202020204" pitchFamily="34" charset="0"/>
              </a:defRPr>
            </a:lvl1pPr>
          </a:lstStyle>
          <a:p>
            <a:fld id="{E2CB33EA-91D6-F140-A440-0A130B2A34DE}" type="slidenum">
              <a:rPr lang="en-US" smtClean="0"/>
              <a:t>‹#›</a:t>
            </a:fld>
            <a:endParaRPr lang="en-US"/>
          </a:p>
        </p:txBody>
      </p:sp>
    </p:spTree>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preserve="1" userDrawn="1">
  <p:cSld name="1_Title and Content">
    <p:spTree>
      <p:nvGrpSpPr>
        <p:cNvPr id="1" name=""/>
        <p:cNvGrpSpPr/>
        <p:nvPr/>
      </p:nvGrpSpPr>
      <p:grpSpPr>
        <a:xfrm>
          <a:off x="0" y="0"/>
          <a:ext cx="0" cy="0"/>
          <a:chOff x="0" y="0"/>
          <a:chExt cx="0" cy="0"/>
        </a:xfrm>
      </p:grpSpPr>
      <p:pic>
        <p:nvPicPr>
          <p:cNvPr id="9" name="Picture 8"/>
          <p:cNvPicPr>
            <a:picLocks noChangeAspect="1"/>
          </p:cNvPicPr>
          <p:nvPr userDrawn="1"/>
        </p:nvPicPr>
        <p:blipFill rotWithShape="1">
          <a:blip r:embed="rId2"/>
          <a:srcRect l="5869" r="5869" b="12196"/>
          <a:stretch>
            <a:fillRect/>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7" name="Title Placeholder" descr="Master Title"/>
          <p:cNvSpPr>
            <a:spLocks noGrp="1"/>
          </p:cNvSpPr>
          <p:nvPr>
            <p:ph type="title"/>
          </p:nvPr>
        </p:nvSpPr>
        <p:spPr>
          <a:xfrm>
            <a:off x="267858" y="113435"/>
            <a:ext cx="11708068" cy="1006368"/>
          </a:xfrm>
          <a:prstGeom prst="rect">
            <a:avLst/>
          </a:prstGeom>
        </p:spPr>
        <p:txBody>
          <a:bodyPr vert="horz" lIns="91440" tIns="45720" rIns="91440" bIns="45720" rtlCol="0" anchor="ctr">
            <a:normAutofit/>
          </a:bodyPr>
          <a:lstStyle>
            <a:lvl1pPr>
              <a:lnSpc>
                <a:spcPct val="100000"/>
              </a:lnSpc>
              <a:defRPr/>
            </a:lvl1pPr>
          </a:lstStyle>
          <a:p>
            <a:r>
              <a:rPr lang="en-US" dirty="0"/>
              <a:t>Click to edit Master title style</a:t>
            </a:r>
          </a:p>
        </p:txBody>
      </p:sp>
      <p:sp>
        <p:nvSpPr>
          <p:cNvPr id="6" name="Slide Number" descr="Page Numbe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panose="020B0604020202020204" pitchFamily="34" charset="0"/>
                <a:ea typeface="Arial" panose="020B0604020202020204" pitchFamily="34" charset="0"/>
                <a:cs typeface="Arial" panose="020B0604020202020204" pitchFamily="34" charset="0"/>
              </a:defRPr>
            </a:lvl1pPr>
          </a:lstStyle>
          <a:p>
            <a:fld id="{E2CB33EA-91D6-F140-A440-0A130B2A34DE}" type="slidenum">
              <a:rPr lang="en-US" smtClean="0"/>
              <a:t>‹#›</a:t>
            </a:fld>
            <a:endParaRPr lang="en-US"/>
          </a:p>
        </p:txBody>
      </p:sp>
      <p:pic>
        <p:nvPicPr>
          <p:cNvPr id="11" name="Picture 10" descr="A picture containing text, sign&#10;&#10;Description automatically generated"/>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preserve="1" userDrawn="1">
  <p:cSld name="2_Title and Content">
    <p:spTree>
      <p:nvGrpSpPr>
        <p:cNvPr id="1" name=""/>
        <p:cNvGrpSpPr/>
        <p:nvPr/>
      </p:nvGrpSpPr>
      <p:grpSpPr>
        <a:xfrm>
          <a:off x="0" y="0"/>
          <a:ext cx="0" cy="0"/>
          <a:chOff x="0" y="0"/>
          <a:chExt cx="0" cy="0"/>
        </a:xfrm>
      </p:grpSpPr>
      <p:pic>
        <p:nvPicPr>
          <p:cNvPr id="13" name="Picture 12"/>
          <p:cNvPicPr>
            <a:picLocks noChangeAspect="1"/>
          </p:cNvPicPr>
          <p:nvPr userDrawn="1"/>
        </p:nvPicPr>
        <p:blipFill rotWithShape="1">
          <a:blip r:embed="rId2"/>
          <a:srcRect l="5869" r="5869" b="12196"/>
          <a:stretch>
            <a:fillRect/>
          </a:stretch>
        </p:blipFill>
        <p:spPr>
          <a:xfrm rot="10800000" flipH="1">
            <a:off x="-7495" y="0"/>
            <a:ext cx="12206990" cy="1227014"/>
          </a:xfrm>
          <a:prstGeom prst="rect">
            <a:avLst/>
          </a:prstGeom>
          <a:effectLst>
            <a:outerShdw blurRad="293794" dist="50800" dir="5400000" sx="97000" sy="97000" algn="ctr" rotWithShape="0">
              <a:srgbClr val="000000">
                <a:alpha val="9000"/>
              </a:srgbClr>
            </a:outerShdw>
          </a:effectLst>
        </p:spPr>
      </p:pic>
      <p:sp>
        <p:nvSpPr>
          <p:cNvPr id="8" name="Left Content Placeholder"/>
          <p:cNvSpPr>
            <a:spLocks noGrp="1"/>
          </p:cNvSpPr>
          <p:nvPr>
            <p:ph sz="half" idx="1" hasCustomPrompt="1"/>
          </p:nvPr>
        </p:nvSpPr>
        <p:spPr>
          <a:xfrm>
            <a:off x="609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9" name="Right Content Placeholder"/>
          <p:cNvSpPr>
            <a:spLocks noGrp="1"/>
          </p:cNvSpPr>
          <p:nvPr>
            <p:ph sz="half" idx="2" hasCustomPrompt="1"/>
          </p:nvPr>
        </p:nvSpPr>
        <p:spPr>
          <a:xfrm>
            <a:off x="6197600" y="1600201"/>
            <a:ext cx="5384800" cy="4525963"/>
          </a:xfrm>
        </p:spPr>
        <p:txBody>
          <a:bodyPr>
            <a:normAutofit/>
          </a:bodyPr>
          <a:lstStyle>
            <a:lvl1pPr>
              <a:defRPr sz="1800"/>
            </a:lvl1pPr>
            <a:lvl2pPr>
              <a:defRPr sz="1800"/>
            </a:lvl2pPr>
            <a:lvl3pPr>
              <a:defRPr sz="1800"/>
            </a:lvl3pPr>
            <a:lvl4pPr>
              <a:defRPr sz="1800"/>
            </a:lvl4pPr>
            <a:lvl5pPr>
              <a:defRPr sz="1800"/>
            </a:lvl5pPr>
            <a:lvl6pPr>
              <a:defRPr sz="1800"/>
            </a:lvl6pPr>
            <a:lvl7pPr>
              <a:defRPr sz="1800"/>
            </a:lvl7pPr>
            <a:lvl8pPr>
              <a:defRPr sz="1800"/>
            </a:lvl8pPr>
            <a:lvl9pPr>
              <a:defRPr sz="1800"/>
            </a:lvl9pPr>
          </a:lstStyle>
          <a:p>
            <a:pPr lvl="0"/>
            <a:r>
              <a:rPr lang="en-US" dirty="0"/>
              <a:t>Click to add text or select an icon below for picture, table, graph and more content options.</a:t>
            </a:r>
          </a:p>
        </p:txBody>
      </p:sp>
      <p:sp>
        <p:nvSpPr>
          <p:cNvPr id="10" name="Subtitle Placeholder" descr="Slide sub title"/>
          <p:cNvSpPr>
            <a:spLocks noGrp="1"/>
          </p:cNvSpPr>
          <p:nvPr>
            <p:ph type="body" sz="quarter" idx="12" hasCustomPrompt="1"/>
          </p:nvPr>
        </p:nvSpPr>
        <p:spPr>
          <a:xfrm>
            <a:off x="268817" y="636516"/>
            <a:ext cx="11707283" cy="753256"/>
          </a:xfrm>
        </p:spPr>
        <p:txBody>
          <a:bodyPr>
            <a:noAutofit/>
          </a:bodyPr>
          <a:lstStyle>
            <a:lvl1pPr marL="0" indent="0">
              <a:buNone/>
              <a:defRPr sz="2000"/>
            </a:lvl1pPr>
            <a:lvl2pPr marL="457200" indent="0">
              <a:buNone/>
              <a:defRPr sz="2000"/>
            </a:lvl2pPr>
            <a:lvl3pPr marL="914400" indent="0">
              <a:buNone/>
              <a:defRPr sz="2000"/>
            </a:lvl3pPr>
            <a:lvl4pPr marL="1371600" indent="0">
              <a:buNone/>
              <a:defRPr sz="2000"/>
            </a:lvl4pPr>
            <a:lvl5pPr marL="1828800" indent="0">
              <a:buNone/>
              <a:defRPr sz="2000"/>
            </a:lvl5pPr>
          </a:lstStyle>
          <a:p>
            <a:pPr lvl="0"/>
            <a:r>
              <a:rPr lang="en-US" dirty="0"/>
              <a:t>Click to add subtitle</a:t>
            </a:r>
          </a:p>
        </p:txBody>
      </p:sp>
      <p:sp>
        <p:nvSpPr>
          <p:cNvPr id="11" name="Title Placeholder" descr="Master Title"/>
          <p:cNvSpPr>
            <a:spLocks noGrp="1"/>
          </p:cNvSpPr>
          <p:nvPr>
            <p:ph type="title"/>
          </p:nvPr>
        </p:nvSpPr>
        <p:spPr>
          <a:xfrm>
            <a:off x="267858" y="-88021"/>
            <a:ext cx="11708068" cy="1006368"/>
          </a:xfrm>
          <a:prstGeom prst="rect">
            <a:avLst/>
          </a:prstGeom>
        </p:spPr>
        <p:txBody>
          <a:bodyPr vert="horz" lIns="91440" tIns="45720" rIns="91440" bIns="45720" rtlCol="0" anchor="ctr">
            <a:normAutofit/>
          </a:bodyPr>
          <a:lstStyle/>
          <a:p>
            <a:r>
              <a:rPr lang="en-US" dirty="0"/>
              <a:t>Click to edit Master title style</a:t>
            </a:r>
          </a:p>
        </p:txBody>
      </p:sp>
      <p:sp>
        <p:nvSpPr>
          <p:cNvPr id="15" name="Slide Number" descr="Page Numbe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panose="020B0604020202020204" pitchFamily="34" charset="0"/>
                <a:ea typeface="Arial" panose="020B0604020202020204" pitchFamily="34" charset="0"/>
                <a:cs typeface="Arial" panose="020B0604020202020204" pitchFamily="34" charset="0"/>
              </a:defRPr>
            </a:lvl1pPr>
          </a:lstStyle>
          <a:p>
            <a:fld id="{E2CB33EA-91D6-F140-A440-0A130B2A34DE}" type="slidenum">
              <a:rPr lang="en-US" smtClean="0"/>
              <a:t>‹#›</a:t>
            </a:fld>
            <a:endParaRPr lang="en-US"/>
          </a:p>
        </p:txBody>
      </p:sp>
      <p:pic>
        <p:nvPicPr>
          <p:cNvPr id="16" name="Picture 15" descr="A picture containing text, sign&#10;&#10;Description automatically generated"/>
          <p:cNvPicPr>
            <a:picLocks noChangeAspect="1"/>
          </p:cNvPicPr>
          <p:nvPr userDrawn="1"/>
        </p:nvPicPr>
        <p:blipFill>
          <a:blip r:embed="rId3" cstate="print">
            <a:extLst>
              <a:ext uri="{28A0092B-C50C-407E-A947-70E740481C1C}">
                <a14:useLocalDpi xmlns:a14="http://schemas.microsoft.com/office/drawing/2010/main" val="0"/>
              </a:ext>
            </a:extLst>
          </a:blip>
          <a:stretch>
            <a:fillRect/>
          </a:stretch>
        </p:blipFill>
        <p:spPr>
          <a:xfrm>
            <a:off x="9079658" y="140708"/>
            <a:ext cx="2896355" cy="945597"/>
          </a:xfrm>
          <a:prstGeom prst="rect">
            <a:avLst/>
          </a:prstGeom>
        </p:spPr>
      </p:pic>
    </p:spTree>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image" Target="../media/image3.png"/><Relationship Id="rId3" Type="http://schemas.openxmlformats.org/officeDocument/2006/relationships/slideLayout" Target="../slideLayouts/slideLayout3.xml"/><Relationship Id="rId7" Type="http://schemas.openxmlformats.org/officeDocument/2006/relationships/image" Target="../media/image2.png"/><Relationship Id="rId2" Type="http://schemas.openxmlformats.org/officeDocument/2006/relationships/slideLayout" Target="../slideLayouts/slideLayout2.xml"/><Relationship Id="rId1" Type="http://schemas.openxmlformats.org/officeDocument/2006/relationships/slideLayout" Target="../slideLayouts/slideLayout1.xml"/><Relationship Id="rId6" Type="http://schemas.openxmlformats.org/officeDocument/2006/relationships/image" Target="../media/image1.png"/><Relationship Id="rId5" Type="http://schemas.openxmlformats.org/officeDocument/2006/relationships/theme" Target="../theme/theme1.xml"/><Relationship Id="rId4" Type="http://schemas.openxmlformats.org/officeDocument/2006/relationships/slideLayout" Target="../slideLayouts/slideLayout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3" name="Content Placeholder" descr="Slide Content"/>
          <p:cNvSpPr>
            <a:spLocks noGrp="1"/>
          </p:cNvSpPr>
          <p:nvPr>
            <p:ph type="body" idx="1"/>
          </p:nvPr>
        </p:nvSpPr>
        <p:spPr>
          <a:xfrm>
            <a:off x="267858" y="1480930"/>
            <a:ext cx="11708068" cy="4645234"/>
          </a:xfrm>
          <a:prstGeom prst="rect">
            <a:avLst/>
          </a:prstGeom>
        </p:spPr>
        <p:txBody>
          <a:bodyPr vert="horz" lIns="108000" tIns="45720" rIns="91440" bIns="45720" rtlCol="0">
            <a:normAutofit/>
          </a:bodyPr>
          <a:lstStyle/>
          <a:p>
            <a:pPr lvl="0"/>
            <a:r>
              <a:rPr lang="en-US" dirty="0"/>
              <a:t>Click to edit Master text styles</a:t>
            </a:r>
          </a:p>
          <a:p>
            <a:pPr lvl="1"/>
            <a:r>
              <a:rPr lang="en-US" dirty="0"/>
              <a:t>Second level</a:t>
            </a:r>
          </a:p>
          <a:p>
            <a:pPr lvl="2"/>
            <a:r>
              <a:rPr lang="en-US" dirty="0"/>
              <a:t>Third level</a:t>
            </a:r>
          </a:p>
          <a:p>
            <a:pPr lvl="3"/>
            <a:r>
              <a:rPr lang="en-US" dirty="0"/>
              <a:t>Fourth level</a:t>
            </a:r>
          </a:p>
          <a:p>
            <a:pPr lvl="4"/>
            <a:r>
              <a:rPr lang="en-US" dirty="0"/>
              <a:t>Fifth level</a:t>
            </a:r>
          </a:p>
        </p:txBody>
      </p:sp>
      <p:sp>
        <p:nvSpPr>
          <p:cNvPr id="14" name="URL"/>
          <p:cNvSpPr txBox="1"/>
          <p:nvPr userDrawn="1"/>
        </p:nvSpPr>
        <p:spPr>
          <a:xfrm>
            <a:off x="267858" y="6277352"/>
            <a:ext cx="3339700" cy="559127"/>
          </a:xfrm>
          <a:prstGeom prst="rect">
            <a:avLst/>
          </a:prstGeom>
          <a:noFill/>
        </p:spPr>
        <p:txBody>
          <a:bodyPr wrap="square" rtlCol="0">
            <a:spAutoFit/>
          </a:bodyPr>
          <a:lstStyle/>
          <a:p>
            <a:pPr>
              <a:lnSpc>
                <a:spcPct val="100000"/>
              </a:lnSpc>
              <a:spcAft>
                <a:spcPts val="200"/>
              </a:spcAft>
            </a:pPr>
            <a:r>
              <a:rPr lang="en-CA" sz="900">
                <a:solidFill>
                  <a:srgbClr val="464F55"/>
                </a:solidFill>
                <a:effectLst/>
                <a:latin typeface="Arial" panose="020B0604020202020204" pitchFamily="34" charset="0"/>
                <a:cs typeface="Arial" panose="020B0604020202020204" pitchFamily="34" charset="0"/>
              </a:rPr>
              <a:t>evidencecommission@mcmaster.ca</a:t>
            </a:r>
          </a:p>
          <a:p>
            <a:pPr>
              <a:lnSpc>
                <a:spcPct val="100000"/>
              </a:lnSpc>
              <a:spcAft>
                <a:spcPts val="200"/>
              </a:spcAft>
            </a:pPr>
            <a:r>
              <a:rPr lang="en-CA" sz="900" u="none">
                <a:solidFill>
                  <a:srgbClr val="464F55"/>
                </a:solidFill>
                <a:effectLst/>
                <a:latin typeface="Arial" panose="020B0604020202020204" pitchFamily="34" charset="0"/>
                <a:cs typeface="Arial" panose="020B0604020202020204" pitchFamily="34" charset="0"/>
              </a:rPr>
              <a:t>www.evidencecommission.org</a:t>
            </a:r>
          </a:p>
          <a:p>
            <a:pPr>
              <a:lnSpc>
                <a:spcPct val="100000"/>
              </a:lnSpc>
              <a:spcAft>
                <a:spcPts val="200"/>
              </a:spcAft>
            </a:pPr>
            <a:r>
              <a:rPr lang="en-CA" sz="900" u="none">
                <a:solidFill>
                  <a:srgbClr val="464F55"/>
                </a:solidFill>
                <a:effectLst/>
                <a:latin typeface="Arial" panose="020B0604020202020204" pitchFamily="34" charset="0"/>
                <a:cs typeface="Arial" panose="020B0604020202020204" pitchFamily="34" charset="0"/>
              </a:rPr>
              <a:t>@evidencecomm</a:t>
            </a:r>
          </a:p>
        </p:txBody>
      </p:sp>
      <p:pic>
        <p:nvPicPr>
          <p:cNvPr id="25" name="Picture 24"/>
          <p:cNvPicPr>
            <a:picLocks noChangeAspect="1"/>
          </p:cNvPicPr>
          <p:nvPr userDrawn="1"/>
        </p:nvPicPr>
        <p:blipFill>
          <a:blip r:embed="rId6" cstate="print">
            <a:grayscl/>
            <a:extLst>
              <a:ext uri="{28A0092B-C50C-407E-A947-70E740481C1C}">
                <a14:useLocalDpi xmlns:a14="http://schemas.microsoft.com/office/drawing/2010/main" val="0"/>
              </a:ext>
            </a:extLst>
          </a:blip>
          <a:stretch>
            <a:fillRect/>
          </a:stretch>
        </p:blipFill>
        <p:spPr>
          <a:xfrm>
            <a:off x="186493" y="6338887"/>
            <a:ext cx="122703" cy="122703"/>
          </a:xfrm>
          <a:prstGeom prst="rect">
            <a:avLst/>
          </a:prstGeom>
        </p:spPr>
      </p:pic>
      <p:pic>
        <p:nvPicPr>
          <p:cNvPr id="26" name="Picture 25"/>
          <p:cNvPicPr>
            <a:picLocks noChangeAspect="1"/>
          </p:cNvPicPr>
          <p:nvPr userDrawn="1"/>
        </p:nvPicPr>
        <p:blipFill>
          <a:blip r:embed="rId7" cstate="print">
            <a:grayscl/>
            <a:extLst>
              <a:ext uri="{28A0092B-C50C-407E-A947-70E740481C1C}">
                <a14:useLocalDpi xmlns:a14="http://schemas.microsoft.com/office/drawing/2010/main" val="0"/>
              </a:ext>
            </a:extLst>
          </a:blip>
          <a:stretch>
            <a:fillRect/>
          </a:stretch>
        </p:blipFill>
        <p:spPr>
          <a:xfrm>
            <a:off x="190083" y="6659257"/>
            <a:ext cx="126293" cy="126293"/>
          </a:xfrm>
          <a:prstGeom prst="rect">
            <a:avLst/>
          </a:prstGeom>
        </p:spPr>
      </p:pic>
      <p:pic>
        <p:nvPicPr>
          <p:cNvPr id="27" name="Picture 26"/>
          <p:cNvPicPr>
            <a:picLocks noChangeAspect="1"/>
          </p:cNvPicPr>
          <p:nvPr userDrawn="1"/>
        </p:nvPicPr>
        <p:blipFill>
          <a:blip r:embed="rId8" cstate="print">
            <a:grayscl/>
            <a:extLst>
              <a:ext uri="{28A0092B-C50C-407E-A947-70E740481C1C}">
                <a14:useLocalDpi xmlns:a14="http://schemas.microsoft.com/office/drawing/2010/main" val="0"/>
              </a:ext>
            </a:extLst>
          </a:blip>
          <a:stretch>
            <a:fillRect/>
          </a:stretch>
        </p:blipFill>
        <p:spPr>
          <a:xfrm>
            <a:off x="190083" y="6504045"/>
            <a:ext cx="126293" cy="126293"/>
          </a:xfrm>
          <a:prstGeom prst="rect">
            <a:avLst/>
          </a:prstGeom>
        </p:spPr>
      </p:pic>
      <p:sp>
        <p:nvSpPr>
          <p:cNvPr id="28" name="TextBox 27"/>
          <p:cNvSpPr txBox="1"/>
          <p:nvPr userDrawn="1"/>
        </p:nvSpPr>
        <p:spPr>
          <a:xfrm>
            <a:off x="8408358" y="6300460"/>
            <a:ext cx="3630484" cy="538607"/>
          </a:xfrm>
          <a:prstGeom prst="rect">
            <a:avLst/>
          </a:prstGeom>
          <a:noFill/>
          <a:ln w="12700" cap="flat">
            <a:noFill/>
            <a:miter lim="400000"/>
          </a:ln>
          <a:effectLst/>
          <a:sp3d/>
        </p:spPr>
        <p:style>
          <a:lnRef idx="0">
            <a:scrgbClr r="0" g="0" b="0"/>
          </a:lnRef>
          <a:fillRef idx="0">
            <a:scrgbClr r="0" g="0" b="0"/>
          </a:fillRef>
          <a:effectRef idx="0">
            <a:scrgbClr r="0" g="0" b="0"/>
          </a:effectRef>
          <a:fontRef idx="none"/>
        </p:style>
        <p:txBody>
          <a:bodyPr rot="0" spcFirstLastPara="1" vertOverflow="overflow" horzOverflow="overflow" vert="horz" wrap="square" lIns="45719" tIns="45719" rIns="45719" bIns="45719" numCol="1" spcCol="38100" rtlCol="0" anchor="t">
            <a:spAutoFit/>
          </a:bodyPr>
          <a:lstStyle/>
          <a:p>
            <a:pPr algn="r">
              <a:spcAft>
                <a:spcPts val="200"/>
              </a:spcAft>
            </a:pPr>
            <a:r>
              <a:rPr lang="en-CA" sz="800" i="1">
                <a:solidFill>
                  <a:srgbClr val="464F55"/>
                </a:solidFill>
              </a:rPr>
              <a:t> © McMaster Health Forum on behalf McMaster University</a:t>
            </a:r>
          </a:p>
          <a:p>
            <a:pPr algn="r">
              <a:spcAft>
                <a:spcPts val="200"/>
              </a:spcAft>
            </a:pPr>
            <a:r>
              <a:rPr lang="en-CA" sz="800" i="1">
                <a:solidFill>
                  <a:srgbClr val="464F55"/>
                </a:solidFill>
              </a:rPr>
              <a:t>Share freely, give credit, adapt with permission. This work is licensed under</a:t>
            </a:r>
          </a:p>
          <a:p>
            <a:pPr algn="r">
              <a:spcAft>
                <a:spcPts val="200"/>
              </a:spcAft>
            </a:pPr>
            <a:r>
              <a:rPr lang="en-CA" sz="800" i="1">
                <a:solidFill>
                  <a:srgbClr val="464F55"/>
                </a:solidFill>
              </a:rPr>
              <a:t>a Creative Commons Attribution-NoDerivatives 4.0 International License.</a:t>
            </a:r>
          </a:p>
        </p:txBody>
      </p:sp>
      <p:sp>
        <p:nvSpPr>
          <p:cNvPr id="17" name="Slide Number" descr="Page Number"/>
          <p:cNvSpPr>
            <a:spLocks noGrp="1"/>
          </p:cNvSpPr>
          <p:nvPr>
            <p:ph type="sldNum" sz="quarter" idx="4"/>
          </p:nvPr>
        </p:nvSpPr>
        <p:spPr>
          <a:xfrm>
            <a:off x="5917324" y="6400460"/>
            <a:ext cx="357352" cy="365125"/>
          </a:xfrm>
          <a:prstGeom prst="rect">
            <a:avLst/>
          </a:prstGeom>
        </p:spPr>
        <p:txBody>
          <a:bodyPr tIns="46800" rIns="0" anchor="ctr" anchorCtr="0"/>
          <a:lstStyle>
            <a:lvl1pPr algn="ctr">
              <a:defRPr sz="1200">
                <a:solidFill>
                  <a:srgbClr val="464F55"/>
                </a:solidFill>
                <a:latin typeface="Arial" panose="020B0604020202020204" pitchFamily="34" charset="0"/>
                <a:ea typeface="Arial" panose="020B0604020202020204" pitchFamily="34" charset="0"/>
                <a:cs typeface="Arial" panose="020B0604020202020204" pitchFamily="34" charset="0"/>
              </a:defRPr>
            </a:lvl1pPr>
          </a:lstStyle>
          <a:p>
            <a:fld id="{E2CB33EA-91D6-F140-A440-0A130B2A34DE}" type="slidenum">
              <a:rPr lang="en-US" smtClean="0"/>
              <a:t>‹#›</a:t>
            </a:fld>
            <a:endParaRPr lang="en-US"/>
          </a:p>
        </p:txBody>
      </p:sp>
      <p:cxnSp>
        <p:nvCxnSpPr>
          <p:cNvPr id="10" name="Straight Connector 9"/>
          <p:cNvCxnSpPr/>
          <p:nvPr userDrawn="1"/>
        </p:nvCxnSpPr>
        <p:spPr>
          <a:xfrm>
            <a:off x="0" y="6260774"/>
            <a:ext cx="12192000" cy="0"/>
          </a:xfrm>
          <a:prstGeom prst="line">
            <a:avLst/>
          </a:prstGeom>
          <a:ln w="25400">
            <a:solidFill>
              <a:srgbClr val="464F55"/>
            </a:solidFill>
          </a:ln>
          <a:effectLst/>
        </p:spPr>
        <p:style>
          <a:lnRef idx="2">
            <a:schemeClr val="dk1"/>
          </a:lnRef>
          <a:fillRef idx="0">
            <a:schemeClr val="dk1"/>
          </a:fillRef>
          <a:effectRef idx="1">
            <a:schemeClr val="dk1"/>
          </a:effectRef>
          <a:fontRef idx="minor">
            <a:schemeClr val="tx1"/>
          </a:fontRef>
        </p:style>
      </p:cxnSp>
    </p:spTree>
  </p:cSld>
  <p:clrMap bg1="lt1" tx1="dk1" bg2="lt2" tx2="dk2" accent1="accent1" accent2="accent2" accent3="accent3" accent4="accent4" accent5="accent5" accent6="accent6" hlink="hlink" folHlink="folHlink"/>
  <p:sldLayoutIdLst>
    <p:sldLayoutId id="2147483649" r:id="rId1"/>
    <p:sldLayoutId id="2147483650" r:id="rId2"/>
    <p:sldLayoutId id="2147483651" r:id="rId3"/>
    <p:sldLayoutId id="2147483652" r:id="rId4"/>
  </p:sldLayoutIdLst>
  <p:hf hdr="0" ftr="0"/>
  <p:txStyles>
    <p:titleStyle>
      <a:lvl1pPr marL="0" marR="0" indent="0" algn="l" defTabSz="457200" rtl="0" eaLnBrk="1" fontAlgn="auto" latinLnBrk="0" hangingPunct="1">
        <a:lnSpc>
          <a:spcPct val="100000"/>
        </a:lnSpc>
        <a:spcBef>
          <a:spcPct val="0"/>
        </a:spcBef>
        <a:spcAft>
          <a:spcPts val="0"/>
        </a:spcAft>
        <a:buClrTx/>
        <a:buSzTx/>
        <a:buFontTx/>
        <a:buNone/>
        <a:defRPr sz="2400" b="0" i="0" kern="1200">
          <a:solidFill>
            <a:srgbClr val="254776"/>
          </a:solidFill>
          <a:latin typeface="Arial" panose="020B0604020202020204" pitchFamily="34" charset="0"/>
          <a:ea typeface="+mj-ea"/>
          <a:cs typeface="+mj-cs"/>
        </a:defRPr>
      </a:lvl1pPr>
    </p:titleStyle>
    <p:bodyStyle>
      <a:lvl1pPr marL="285750" indent="-285750" algn="l" defTabSz="457200" rtl="0" eaLnBrk="1" latinLnBrk="0" hangingPunct="1">
        <a:lnSpc>
          <a:spcPct val="100000"/>
        </a:lnSpc>
        <a:spcBef>
          <a:spcPts val="0"/>
        </a:spcBef>
        <a:spcAft>
          <a:spcPts val="800"/>
        </a:spcAft>
        <a:buClr>
          <a:srgbClr val="254776"/>
        </a:buClr>
        <a:buFont typeface="Arial" panose="020B0604020202020204" pitchFamily="34" charset="0"/>
        <a:buChar char="•"/>
        <a:defRPr sz="1800" b="0" i="0" kern="1200">
          <a:solidFill>
            <a:srgbClr val="464F55"/>
          </a:solidFill>
          <a:latin typeface="Arial" panose="020B0604020202020204" pitchFamily="34" charset="0"/>
          <a:ea typeface="+mn-ea"/>
          <a:cs typeface="+mn-cs"/>
        </a:defRPr>
      </a:lvl1pPr>
      <a:lvl2pPr marL="647065" indent="-285750" algn="l" defTabSz="457200" rtl="0" eaLnBrk="1" latinLnBrk="0" hangingPunct="1">
        <a:lnSpc>
          <a:spcPct val="100000"/>
        </a:lnSpc>
        <a:spcBef>
          <a:spcPts val="0"/>
        </a:spcBef>
        <a:spcAft>
          <a:spcPts val="800"/>
        </a:spcAft>
        <a:buClr>
          <a:srgbClr val="254776"/>
        </a:buClr>
        <a:buSzPct val="65000"/>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2pPr>
      <a:lvl3pPr marL="902970" indent="-228600" algn="l" defTabSz="457200" rtl="0" eaLnBrk="1" latinLnBrk="0" hangingPunct="1">
        <a:lnSpc>
          <a:spcPct val="100000"/>
        </a:lnSpc>
        <a:spcBef>
          <a:spcPts val="0"/>
        </a:spcBef>
        <a:spcAft>
          <a:spcPts val="800"/>
        </a:spcAft>
        <a:buClr>
          <a:schemeClr val="tx1">
            <a:lumMod val="60000"/>
            <a:lumOff val="40000"/>
          </a:schemeClr>
        </a:buClr>
        <a:buFont typeface="Arial" panose="020B0604020202020204"/>
        <a:buChar char="•"/>
        <a:defRPr sz="1800" b="0" i="0" kern="1200">
          <a:solidFill>
            <a:schemeClr val="tx1"/>
          </a:solidFill>
          <a:latin typeface="Arial" panose="020B0604020202020204" pitchFamily="34" charset="0"/>
          <a:ea typeface="+mn-ea"/>
          <a:cs typeface="+mn-cs"/>
        </a:defRPr>
      </a:lvl3pPr>
      <a:lvl4pPr marL="1168400" indent="-228600" algn="l" defTabSz="457200" rtl="0" eaLnBrk="1" latinLnBrk="0" hangingPunct="1">
        <a:lnSpc>
          <a:spcPct val="100000"/>
        </a:lnSpc>
        <a:spcBef>
          <a:spcPts val="0"/>
        </a:spcBef>
        <a:spcAft>
          <a:spcPts val="800"/>
        </a:spcAft>
        <a:buClr>
          <a:schemeClr val="tx1">
            <a:lumMod val="60000"/>
            <a:lumOff val="40000"/>
          </a:schemeClr>
        </a:buClr>
        <a:buSzPct val="65000"/>
        <a:buFont typeface="Courier New" panose="02070309020205020404" pitchFamily="49" charset="0"/>
        <a:buChar char="o"/>
        <a:defRPr sz="1800" b="0" i="0" kern="1200">
          <a:solidFill>
            <a:schemeClr val="tx1"/>
          </a:solidFill>
          <a:latin typeface="Arial" panose="020B0604020202020204" pitchFamily="34" charset="0"/>
          <a:ea typeface="+mn-ea"/>
          <a:cs typeface="+mn-cs"/>
        </a:defRPr>
      </a:lvl4pPr>
      <a:lvl5pPr marL="1433195" indent="-228600" algn="l" defTabSz="457200" rtl="0" eaLnBrk="1" latinLnBrk="0" hangingPunct="1">
        <a:lnSpc>
          <a:spcPct val="100000"/>
        </a:lnSpc>
        <a:spcBef>
          <a:spcPts val="0"/>
        </a:spcBef>
        <a:spcAft>
          <a:spcPts val="800"/>
        </a:spcAft>
        <a:buClr>
          <a:schemeClr val="tx1">
            <a:lumMod val="60000"/>
            <a:lumOff val="40000"/>
          </a:schemeClr>
        </a:buClr>
        <a:buFont typeface="Arial" panose="020B0604020202020204" pitchFamily="34" charset="0"/>
        <a:buChar char="•"/>
        <a:defRPr sz="1800" b="0" i="0" kern="1200">
          <a:solidFill>
            <a:schemeClr val="tx1"/>
          </a:solidFill>
          <a:latin typeface="Arial" panose="020B0604020202020204" pitchFamily="34" charset="0"/>
          <a:ea typeface="+mn-ea"/>
          <a:cs typeface="+mn-cs"/>
        </a:defRPr>
      </a:lvl5pPr>
      <a:lvl6pPr marL="25146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6pPr>
      <a:lvl7pPr marL="29718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7pPr>
      <a:lvl8pPr marL="34290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8pPr>
      <a:lvl9pPr marL="3886200" indent="-228600" algn="l" defTabSz="457200" rtl="0" eaLnBrk="1" latinLnBrk="0" hangingPunct="1">
        <a:spcBef>
          <a:spcPct val="20000"/>
        </a:spcBef>
        <a:buFont typeface="Arial" panose="020B0604020202020204"/>
        <a:buChar char="•"/>
        <a:defRPr sz="2000" kern="1200">
          <a:solidFill>
            <a:schemeClr val="tx1"/>
          </a:solidFill>
          <a:latin typeface="+mn-lt"/>
          <a:ea typeface="+mn-ea"/>
          <a:cs typeface="+mn-cs"/>
        </a:defRPr>
      </a:lvl9pPr>
    </p:bodyStyle>
    <p:otherStyle>
      <a:defPPr>
        <a:defRPr lang="en-US"/>
      </a:defPPr>
      <a:lvl1pPr marL="0" algn="l" defTabSz="457200" rtl="0" eaLnBrk="1" latinLnBrk="0" hangingPunct="1">
        <a:defRPr sz="1800" kern="1200">
          <a:solidFill>
            <a:schemeClr val="tx1"/>
          </a:solidFill>
          <a:latin typeface="+mn-lt"/>
          <a:ea typeface="+mn-ea"/>
          <a:cs typeface="+mn-cs"/>
        </a:defRPr>
      </a:lvl1pPr>
      <a:lvl2pPr marL="457200" algn="l" defTabSz="457200" rtl="0" eaLnBrk="1" latinLnBrk="0" hangingPunct="1">
        <a:defRPr sz="1800" kern="1200">
          <a:solidFill>
            <a:schemeClr val="tx1"/>
          </a:solidFill>
          <a:latin typeface="+mn-lt"/>
          <a:ea typeface="+mn-ea"/>
          <a:cs typeface="+mn-cs"/>
        </a:defRPr>
      </a:lvl2pPr>
      <a:lvl3pPr marL="914400" algn="l" defTabSz="457200" rtl="0" eaLnBrk="1" latinLnBrk="0" hangingPunct="1">
        <a:defRPr sz="1800" kern="1200">
          <a:solidFill>
            <a:schemeClr val="tx1"/>
          </a:solidFill>
          <a:latin typeface="+mn-lt"/>
          <a:ea typeface="+mn-ea"/>
          <a:cs typeface="+mn-cs"/>
        </a:defRPr>
      </a:lvl3pPr>
      <a:lvl4pPr marL="1371600" algn="l" defTabSz="457200" rtl="0" eaLnBrk="1" latinLnBrk="0" hangingPunct="1">
        <a:defRPr sz="1800" kern="1200">
          <a:solidFill>
            <a:schemeClr val="tx1"/>
          </a:solidFill>
          <a:latin typeface="+mn-lt"/>
          <a:ea typeface="+mn-ea"/>
          <a:cs typeface="+mn-cs"/>
        </a:defRPr>
      </a:lvl4pPr>
      <a:lvl5pPr marL="1828800" algn="l" defTabSz="457200" rtl="0" eaLnBrk="1" latinLnBrk="0" hangingPunct="1">
        <a:defRPr sz="1800" kern="1200">
          <a:solidFill>
            <a:schemeClr val="tx1"/>
          </a:solidFill>
          <a:latin typeface="+mn-lt"/>
          <a:ea typeface="+mn-ea"/>
          <a:cs typeface="+mn-cs"/>
        </a:defRPr>
      </a:lvl5pPr>
      <a:lvl6pPr marL="2286000" algn="l" defTabSz="457200" rtl="0" eaLnBrk="1" latinLnBrk="0" hangingPunct="1">
        <a:defRPr sz="1800" kern="1200">
          <a:solidFill>
            <a:schemeClr val="tx1"/>
          </a:solidFill>
          <a:latin typeface="+mn-lt"/>
          <a:ea typeface="+mn-ea"/>
          <a:cs typeface="+mn-cs"/>
        </a:defRPr>
      </a:lvl6pPr>
      <a:lvl7pPr marL="2743200" algn="l" defTabSz="457200" rtl="0" eaLnBrk="1" latinLnBrk="0" hangingPunct="1">
        <a:defRPr sz="1800" kern="1200">
          <a:solidFill>
            <a:schemeClr val="tx1"/>
          </a:solidFill>
          <a:latin typeface="+mn-lt"/>
          <a:ea typeface="+mn-ea"/>
          <a:cs typeface="+mn-cs"/>
        </a:defRPr>
      </a:lvl7pPr>
      <a:lvl8pPr marL="3200400" algn="l" defTabSz="457200" rtl="0" eaLnBrk="1" latinLnBrk="0" hangingPunct="1">
        <a:defRPr sz="1800" kern="1200">
          <a:solidFill>
            <a:schemeClr val="tx1"/>
          </a:solidFill>
          <a:latin typeface="+mn-lt"/>
          <a:ea typeface="+mn-ea"/>
          <a:cs typeface="+mn-cs"/>
        </a:defRPr>
      </a:lvl8pPr>
      <a:lvl9pPr marL="3657600" algn="l" defTabSz="4572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8" Type="http://schemas.openxmlformats.org/officeDocument/2006/relationships/tags" Target="../tags/tag9.xml"/><Relationship Id="rId13" Type="http://schemas.openxmlformats.org/officeDocument/2006/relationships/slideLayout" Target="../slideLayouts/slideLayout3.xml"/><Relationship Id="rId3" Type="http://schemas.openxmlformats.org/officeDocument/2006/relationships/tags" Target="../tags/tag4.xml"/><Relationship Id="rId7" Type="http://schemas.openxmlformats.org/officeDocument/2006/relationships/tags" Target="../tags/tag8.xml"/><Relationship Id="rId12" Type="http://schemas.openxmlformats.org/officeDocument/2006/relationships/tags" Target="../tags/tag13.xml"/><Relationship Id="rId2" Type="http://schemas.openxmlformats.org/officeDocument/2006/relationships/tags" Target="../tags/tag3.xml"/><Relationship Id="rId1" Type="http://schemas.openxmlformats.org/officeDocument/2006/relationships/tags" Target="../tags/tag2.xml"/><Relationship Id="rId6" Type="http://schemas.openxmlformats.org/officeDocument/2006/relationships/tags" Target="../tags/tag7.xml"/><Relationship Id="rId11" Type="http://schemas.openxmlformats.org/officeDocument/2006/relationships/tags" Target="../tags/tag12.xml"/><Relationship Id="rId5" Type="http://schemas.openxmlformats.org/officeDocument/2006/relationships/tags" Target="../tags/tag6.xml"/><Relationship Id="rId15" Type="http://schemas.openxmlformats.org/officeDocument/2006/relationships/image" Target="../media/image8.png"/><Relationship Id="rId10" Type="http://schemas.openxmlformats.org/officeDocument/2006/relationships/tags" Target="../tags/tag11.xml"/><Relationship Id="rId4" Type="http://schemas.openxmlformats.org/officeDocument/2006/relationships/tags" Target="../tags/tag5.xml"/><Relationship Id="rId9" Type="http://schemas.openxmlformats.org/officeDocument/2006/relationships/tags" Target="../tags/tag10.xml"/><Relationship Id="rId14" Type="http://schemas.openxmlformats.org/officeDocument/2006/relationships/notesSlide" Target="../notesSlides/notesSlide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4" name="TextBox 43"/>
          <p:cNvSpPr txBox="1"/>
          <p:nvPr/>
        </p:nvSpPr>
        <p:spPr>
          <a:xfrm>
            <a:off x="3989753" y="1267757"/>
            <a:ext cx="8231912" cy="1901418"/>
          </a:xfrm>
          <a:prstGeom prst="rect">
            <a:avLst/>
          </a:prstGeom>
          <a:noFill/>
        </p:spPr>
        <p:txBody>
          <a:bodyPr wrap="square">
            <a:spAutoFit/>
          </a:bodyPr>
          <a:lstStyle/>
          <a:p>
            <a:pPr marR="0" lvl="0" algn="l" defTabSz="609600" rtl="0" eaLnBrk="1" fontAlgn="auto" latinLnBrk="0" hangingPunct="1">
              <a:spcBef>
                <a:spcPts val="0"/>
              </a:spcBef>
              <a:spcAft>
                <a:spcPts val="0"/>
              </a:spcAft>
              <a:buClrTx/>
              <a:buSzTx/>
              <a:defRPr/>
            </a:pPr>
            <a:r>
              <a:rPr lang="en-US" sz="1800" b="1" dirty="0" err="1">
                <a:solidFill>
                  <a:srgbClr val="CC76A6"/>
                </a:solidFill>
                <a:ea typeface="Calibri" panose="020F0502020204030204" pitchFamily="34" charset="0"/>
                <a:cs typeface="Arial" panose="020B0604020202020204" pitchFamily="34" charset="0"/>
              </a:rPr>
              <a:t>全球公共产品生产团队</a:t>
            </a:r>
            <a:endParaRPr lang="en-US" sz="1800" b="1" dirty="0">
              <a:solidFill>
                <a:srgbClr val="CC76A6"/>
              </a:solidFill>
              <a:ea typeface="Calibri" panose="020F0502020204030204" pitchFamily="34" charset="0"/>
              <a:cs typeface="Arial" panose="020B0604020202020204" pitchFamily="34" charset="0"/>
            </a:endParaRPr>
          </a:p>
          <a:p>
            <a:pPr marL="179705" marR="0" lvl="0" indent="-179705" algn="l" defTabSz="609600" rtl="0" eaLnBrk="1" fontAlgn="auto" latinLnBrk="0" hangingPunct="1">
              <a:lnSpc>
                <a:spcPct val="120000"/>
              </a:lnSpc>
              <a:spcBef>
                <a:spcPts val="0"/>
              </a:spcBef>
              <a:spcAft>
                <a:spcPts val="0"/>
              </a:spcAft>
              <a:buClrTx/>
              <a:buSzTx/>
              <a:buFont typeface="Arial" panose="020B0604020202020204" pitchFamily="34" charset="0"/>
              <a:buChar char="•"/>
              <a:defRPr/>
            </a:pPr>
            <a:r>
              <a:rPr lang="en-US" sz="1200" noProof="0" dirty="0" err="1">
                <a:ln>
                  <a:noFill/>
                </a:ln>
                <a:solidFill>
                  <a:srgbClr val="254776"/>
                </a:solidFill>
                <a:effectLst/>
                <a:uLnTx/>
                <a:uFillTx/>
                <a:ea typeface="Calibri" panose="020F0502020204030204" pitchFamily="34" charset="0"/>
                <a:cs typeface="Arial" panose="020B0604020202020204" pitchFamily="34" charset="0"/>
                <a:sym typeface="+mn-ea"/>
              </a:rPr>
              <a:t>每个团队承诺以加强协作和减少重复的方式制作</a:t>
            </a:r>
            <a:r>
              <a:rPr lang="en-US" sz="1200" b="1" noProof="0" dirty="0" err="1">
                <a:ln>
                  <a:noFill/>
                </a:ln>
                <a:solidFill>
                  <a:srgbClr val="254776"/>
                </a:solidFill>
                <a:effectLst/>
                <a:uLnTx/>
                <a:uFillTx/>
                <a:ea typeface="Calibri" panose="020F0502020204030204" pitchFamily="34" charset="0"/>
                <a:cs typeface="Arial" panose="020B0604020202020204" pitchFamily="34" charset="0"/>
                <a:sym typeface="+mn-ea"/>
              </a:rPr>
              <a:t>动态证据综合</a:t>
            </a:r>
            <a:r>
              <a:rPr lang="en-US" sz="1200" noProof="0" dirty="0" err="1">
                <a:ln>
                  <a:noFill/>
                </a:ln>
                <a:solidFill>
                  <a:srgbClr val="254776"/>
                </a:solidFill>
                <a:effectLst/>
                <a:uLnTx/>
                <a:uFillTx/>
                <a:ea typeface="Calibri" panose="020F0502020204030204" pitchFamily="34" charset="0"/>
                <a:cs typeface="Arial" panose="020B0604020202020204" pitchFamily="34" charset="0"/>
                <a:sym typeface="+mn-ea"/>
              </a:rPr>
              <a:t>响应新出现的全球优先事项</a:t>
            </a:r>
            <a:endParaRPr kumimoji="0" lang="en-US" sz="1200" i="0" u="none" strike="noStrike" kern="1200" cap="none" spc="0" normalizeH="0" baseline="0" noProof="0" dirty="0">
              <a:ln>
                <a:noFill/>
              </a:ln>
              <a:solidFill>
                <a:srgbClr val="254776"/>
              </a:solidFill>
              <a:effectLst/>
              <a:uLnTx/>
              <a:uFillTx/>
              <a:ea typeface="Calibri" panose="020F0502020204030204" pitchFamily="34" charset="0"/>
              <a:cs typeface="Arial" panose="020B0604020202020204" pitchFamily="34" charset="0"/>
            </a:endParaRPr>
          </a:p>
          <a:p>
            <a:pPr marL="179705" marR="0" lvl="0" indent="-179705" algn="l" defTabSz="609600" rtl="0" eaLnBrk="1" fontAlgn="auto" latinLnBrk="0" hangingPunct="1">
              <a:lnSpc>
                <a:spcPct val="120000"/>
              </a:lnSpc>
              <a:spcBef>
                <a:spcPts val="0"/>
              </a:spcBef>
              <a:spcAft>
                <a:spcPts val="0"/>
              </a:spcAft>
              <a:buClrTx/>
              <a:buSzTx/>
              <a:buFont typeface="Arial" panose="020B0604020202020204" pitchFamily="34" charset="0"/>
              <a:buChar char="•"/>
              <a:defRPr/>
            </a:pPr>
            <a:r>
              <a:rPr lang="en-US" sz="1200" noProof="1">
                <a:ln>
                  <a:noFill/>
                </a:ln>
                <a:solidFill>
                  <a:srgbClr val="254776"/>
                </a:solidFill>
                <a:effectLst/>
                <a:uLnTx/>
                <a:uFillTx/>
                <a:ea typeface="Calibri" panose="020F0502020204030204" pitchFamily="34" charset="0"/>
                <a:cs typeface="Arial" panose="020B0604020202020204" pitchFamily="34" charset="0"/>
                <a:sym typeface="+mn-ea"/>
              </a:rPr>
              <a:t>每个团队集体承诺与现有的网络和平台合作</a:t>
            </a:r>
            <a:r>
              <a:rPr lang="zh-CN" altLang="en-US" sz="1200" dirty="0">
                <a:solidFill>
                  <a:srgbClr val="254776"/>
                </a:solidFill>
                <a:cs typeface="Arial" panose="020B0604020202020204" pitchFamily="34" charset="0"/>
                <a:sym typeface="+mn-ea"/>
              </a:rPr>
              <a:t>，</a:t>
            </a:r>
            <a:r>
              <a:rPr kumimoji="0" lang="en-US" sz="1200" b="0" i="0" u="none" strike="noStrike" kern="1200" cap="none" spc="0" normalizeH="0" baseline="0" noProof="0" dirty="0" err="1">
                <a:ln>
                  <a:noFill/>
                </a:ln>
                <a:solidFill>
                  <a:srgbClr val="254776"/>
                </a:solidFill>
                <a:effectLst/>
                <a:uLnTx/>
                <a:uFillTx/>
                <a:ea typeface="Calibri" panose="020F0502020204030204" pitchFamily="34" charset="0"/>
                <a:cs typeface="Arial" panose="020B0604020202020204" pitchFamily="34" charset="0"/>
              </a:rPr>
              <a:t>最大限度地提升效率和协作以加</a:t>
            </a:r>
            <a:r>
              <a:rPr lang="en-US" sz="1200" noProof="0" dirty="0" err="1">
                <a:ln>
                  <a:noFill/>
                </a:ln>
                <a:solidFill>
                  <a:srgbClr val="254776"/>
                </a:solidFill>
                <a:effectLst/>
                <a:uLnTx/>
                <a:uFillTx/>
                <a:ea typeface="Calibri" panose="020F0502020204030204" pitchFamily="34" charset="0"/>
                <a:cs typeface="Arial" panose="020B0604020202020204" pitchFamily="34" charset="0"/>
                <a:sym typeface="+mn-ea"/>
              </a:rPr>
              <a:t>强和实施标准</a:t>
            </a:r>
            <a:r>
              <a:rPr lang="zh-CN" altLang="en-US" sz="1200" noProof="0" dirty="0">
                <a:ln>
                  <a:noFill/>
                </a:ln>
                <a:solidFill>
                  <a:srgbClr val="254776"/>
                </a:solidFill>
                <a:effectLst/>
                <a:uLnTx/>
                <a:uFillTx/>
                <a:ea typeface="Calibri" panose="020F0502020204030204" pitchFamily="34" charset="0"/>
                <a:cs typeface="Arial" panose="020B0604020202020204" pitchFamily="34" charset="0"/>
                <a:sym typeface="+mn-ea"/>
              </a:rPr>
              <a:t>（</a:t>
            </a:r>
            <a:r>
              <a:rPr lang="en-US" sz="1200" noProof="0" dirty="0" err="1">
                <a:ln>
                  <a:noFill/>
                </a:ln>
                <a:solidFill>
                  <a:srgbClr val="254776"/>
                </a:solidFill>
                <a:effectLst/>
                <a:uLnTx/>
                <a:uFillTx/>
                <a:ea typeface="Calibri" panose="020F0502020204030204" pitchFamily="34" charset="0"/>
                <a:cs typeface="Arial" panose="020B0604020202020204" pitchFamily="34" charset="0"/>
                <a:sym typeface="+mn-ea"/>
              </a:rPr>
              <a:t>详细清单见前页脚注</a:t>
            </a:r>
            <a:r>
              <a:rPr lang="zh-CN" altLang="en-US" sz="1200" noProof="0" dirty="0">
                <a:ln>
                  <a:noFill/>
                </a:ln>
                <a:solidFill>
                  <a:srgbClr val="254776"/>
                </a:solidFill>
                <a:effectLst/>
                <a:uLnTx/>
                <a:uFillTx/>
                <a:ea typeface="Calibri" panose="020F0502020204030204" pitchFamily="34" charset="0"/>
                <a:cs typeface="Arial" panose="020B0604020202020204" pitchFamily="34" charset="0"/>
                <a:sym typeface="+mn-ea"/>
              </a:rPr>
              <a:t>）</a:t>
            </a:r>
            <a:endParaRPr kumimoji="0" lang="en-US" sz="1200" b="0" i="0" u="none" strike="noStrike" kern="1200" cap="none" spc="0" normalizeH="0" baseline="0" noProof="0" dirty="0">
              <a:ln>
                <a:noFill/>
              </a:ln>
              <a:solidFill>
                <a:srgbClr val="254776"/>
              </a:solidFill>
              <a:effectLst/>
              <a:uLnTx/>
              <a:uFillTx/>
              <a:ea typeface="Calibri" panose="020F0502020204030204" pitchFamily="34" charset="0"/>
              <a:cs typeface="Arial" panose="020B0604020202020204" pitchFamily="34" charset="0"/>
            </a:endParaRPr>
          </a:p>
          <a:p>
            <a:pPr marL="358775" lvl="1" indent="-179705">
              <a:lnSpc>
                <a:spcPct val="120000"/>
              </a:lnSpc>
              <a:spcBef>
                <a:spcPts val="0"/>
              </a:spcBef>
              <a:spcAft>
                <a:spcPts val="0"/>
              </a:spcAft>
              <a:buFont typeface="Courier New" panose="02070309020205020404" pitchFamily="49" charset="0"/>
              <a:buChar char="o"/>
              <a:defRPr/>
            </a:pPr>
            <a:r>
              <a:rPr kumimoji="0" lang="en-US" sz="1200" b="0" i="0" u="none" strike="noStrike" kern="1200" cap="none" spc="0" normalizeH="0" baseline="0" noProof="0" dirty="0" err="1">
                <a:ln>
                  <a:noFill/>
                </a:ln>
                <a:solidFill>
                  <a:srgbClr val="254776"/>
                </a:solidFill>
                <a:effectLst/>
                <a:uLnTx/>
                <a:uFillTx/>
                <a:ea typeface="Calibri" panose="020F0502020204030204" pitchFamily="34" charset="0"/>
                <a:cs typeface="Arial" panose="020B0604020202020204" pitchFamily="34" charset="0"/>
              </a:rPr>
              <a:t>全球公共产品的生产网络（例如Campbell</a:t>
            </a:r>
            <a:r>
              <a:rPr lang="zh-CN" altLang="en-US" sz="1200" dirty="0">
                <a:solidFill>
                  <a:srgbClr val="254776"/>
                </a:solidFill>
                <a:ea typeface="Calibri" panose="020F0502020204030204" pitchFamily="34" charset="0"/>
                <a:cs typeface="Arial" panose="020B0604020202020204" pitchFamily="34" charset="0"/>
              </a:rPr>
              <a:t>、</a:t>
            </a:r>
            <a:r>
              <a:rPr kumimoji="0" lang="en-US" sz="1200" b="0" i="0" u="none" strike="noStrike" kern="1200" cap="none" spc="0" normalizeH="0" baseline="0" noProof="0" dirty="0" err="1">
                <a:ln>
                  <a:noFill/>
                </a:ln>
                <a:solidFill>
                  <a:srgbClr val="254776"/>
                </a:solidFill>
                <a:effectLst/>
                <a:uLnTx/>
                <a:uFillTx/>
                <a:ea typeface="Calibri" panose="020F0502020204030204" pitchFamily="34" charset="0"/>
                <a:cs typeface="Arial" panose="020B0604020202020204" pitchFamily="34" charset="0"/>
              </a:rPr>
              <a:t>Cochrane和IPCC</a:t>
            </a:r>
            <a:r>
              <a:rPr kumimoji="0" lang="en-US" sz="1200" b="0" i="0" u="none" strike="noStrike" kern="1200" cap="none" spc="0" normalizeH="0" baseline="0" noProof="0" dirty="0">
                <a:ln>
                  <a:noFill/>
                </a:ln>
                <a:solidFill>
                  <a:srgbClr val="254776"/>
                </a:solidFill>
                <a:effectLst/>
                <a:uLnTx/>
                <a:uFillTx/>
                <a:ea typeface="Calibri" panose="020F0502020204030204" pitchFamily="34" charset="0"/>
                <a:cs typeface="Arial" panose="020B0604020202020204" pitchFamily="34" charset="0"/>
              </a:rPr>
              <a:t>）</a:t>
            </a:r>
          </a:p>
          <a:p>
            <a:pPr marL="358775" lvl="1" indent="-179705">
              <a:lnSpc>
                <a:spcPct val="120000"/>
              </a:lnSpc>
              <a:spcBef>
                <a:spcPts val="0"/>
              </a:spcBef>
              <a:spcAft>
                <a:spcPts val="0"/>
              </a:spcAft>
              <a:buFont typeface="Courier New" panose="02070309020205020404" pitchFamily="49" charset="0"/>
              <a:buChar char="o"/>
              <a:defRPr/>
            </a:pPr>
            <a:r>
              <a:rPr kumimoji="0" lang="en-US" sz="1200" b="0" i="0" u="none" strike="noStrike" kern="1200" cap="none" spc="0" normalizeH="0" baseline="0" noProof="0" dirty="0" err="1">
                <a:ln>
                  <a:noFill/>
                </a:ln>
                <a:solidFill>
                  <a:srgbClr val="254776"/>
                </a:solidFill>
                <a:effectLst/>
                <a:uLnTx/>
                <a:uFillTx/>
                <a:ea typeface="Calibri" panose="020F0502020204030204" pitchFamily="34" charset="0"/>
                <a:cs typeface="Arial" panose="020B0604020202020204" pitchFamily="34" charset="0"/>
              </a:rPr>
              <a:t>全球公共产品生产的支持平台（例如PROSPERO</a:t>
            </a:r>
            <a:r>
              <a:rPr kumimoji="0" lang="en-US" sz="1200" b="0" i="0" u="none" strike="noStrike" kern="1200" cap="none" spc="0" normalizeH="0" baseline="0" noProof="0" dirty="0">
                <a:ln>
                  <a:noFill/>
                </a:ln>
                <a:solidFill>
                  <a:srgbClr val="254776"/>
                </a:solidFill>
                <a:effectLst/>
                <a:uLnTx/>
                <a:uFillTx/>
                <a:ea typeface="Calibri" panose="020F0502020204030204" pitchFamily="34" charset="0"/>
                <a:cs typeface="Arial" panose="020B0604020202020204" pitchFamily="34" charset="0"/>
              </a:rPr>
              <a:t>）</a:t>
            </a:r>
          </a:p>
          <a:p>
            <a:pPr marL="358775" lvl="1" indent="-179705">
              <a:lnSpc>
                <a:spcPct val="120000"/>
              </a:lnSpc>
              <a:spcBef>
                <a:spcPts val="0"/>
              </a:spcBef>
              <a:spcAft>
                <a:spcPts val="0"/>
              </a:spcAft>
              <a:buFont typeface="Courier New" panose="02070309020205020404" pitchFamily="49" charset="0"/>
              <a:buChar char="o"/>
              <a:defRPr/>
            </a:pPr>
            <a:r>
              <a:rPr kumimoji="0" lang="en-US" sz="1200" b="0" i="0" u="none" strike="noStrike" kern="1200" cap="none" spc="0" normalizeH="0" baseline="0" noProof="0" dirty="0">
                <a:ln>
                  <a:noFill/>
                </a:ln>
                <a:solidFill>
                  <a:srgbClr val="254776"/>
                </a:solidFill>
                <a:effectLst/>
                <a:uLnTx/>
                <a:uFillTx/>
                <a:ea typeface="Calibri" panose="020F0502020204030204" pitchFamily="34" charset="0"/>
                <a:cs typeface="Arial" panose="020B0604020202020204" pitchFamily="34" charset="0"/>
              </a:rPr>
              <a:t>使用这些全球公共产品的指南和技术评估工作组网络</a:t>
            </a:r>
          </a:p>
          <a:p>
            <a:pPr marL="358775" lvl="1" indent="-179705">
              <a:lnSpc>
                <a:spcPct val="120000"/>
              </a:lnSpc>
              <a:spcBef>
                <a:spcPts val="0"/>
              </a:spcBef>
              <a:spcAft>
                <a:spcPts val="0"/>
              </a:spcAft>
              <a:buFont typeface="Courier New" panose="02070309020205020404" pitchFamily="49" charset="0"/>
              <a:buChar char="o"/>
              <a:defRPr/>
            </a:pPr>
            <a:r>
              <a:rPr kumimoji="0" lang="en-US" sz="1200" b="0" i="0" u="none" strike="noStrike" kern="1200" cap="none" spc="0" normalizeH="0" baseline="0" noProof="0" dirty="0">
                <a:ln>
                  <a:noFill/>
                </a:ln>
                <a:solidFill>
                  <a:srgbClr val="254776"/>
                </a:solidFill>
                <a:effectLst/>
                <a:uLnTx/>
                <a:uFillTx/>
                <a:ea typeface="Calibri" panose="020F0502020204030204" pitchFamily="34" charset="0"/>
                <a:cs typeface="Arial" panose="020B0604020202020204" pitchFamily="34" charset="0"/>
              </a:rPr>
              <a:t>使用这些全球公共产品</a:t>
            </a:r>
            <a:r>
              <a:rPr lang="zh-CN" altLang="en-US" sz="1200" dirty="0">
                <a:solidFill>
                  <a:srgbClr val="254776"/>
                </a:solidFill>
                <a:sym typeface="+mn-ea"/>
              </a:rPr>
              <a:t>，</a:t>
            </a:r>
            <a:r>
              <a:rPr kumimoji="0" lang="en-US" sz="1200" b="0" i="0" u="none" strike="noStrike" kern="1200" cap="none" spc="0" normalizeH="0" baseline="0" noProof="0" dirty="0">
                <a:ln>
                  <a:noFill/>
                </a:ln>
                <a:solidFill>
                  <a:srgbClr val="254776"/>
                </a:solidFill>
                <a:effectLst/>
                <a:uLnTx/>
                <a:uFillTx/>
                <a:ea typeface="Calibri" panose="020F0502020204030204" pitchFamily="34" charset="0"/>
                <a:cs typeface="Arial" panose="020B0604020202020204" pitchFamily="34" charset="0"/>
              </a:rPr>
              <a:t>并能提出使用此类全球公共产品的不同决策者（政府政策制定者、组织领导者、专业人士和公民）观点的</a:t>
            </a:r>
            <a:r>
              <a:rPr kumimoji="0" lang="en-US" sz="1200" b="1" i="0" u="none" strike="noStrike" kern="1200" cap="none" spc="0" normalizeH="0" baseline="0" noProof="0" dirty="0">
                <a:ln>
                  <a:noFill/>
                </a:ln>
                <a:solidFill>
                  <a:srgbClr val="254776"/>
                </a:solidFill>
                <a:effectLst/>
                <a:uLnTx/>
                <a:uFillTx/>
                <a:ea typeface="Calibri" panose="020F0502020204030204" pitchFamily="34" charset="0"/>
                <a:cs typeface="Arial" panose="020B0604020202020204" pitchFamily="34" charset="0"/>
              </a:rPr>
              <a:t>国家证据支持网络</a:t>
            </a:r>
          </a:p>
        </p:txBody>
      </p:sp>
      <p:sp>
        <p:nvSpPr>
          <p:cNvPr id="45" name="TextBox 44"/>
          <p:cNvSpPr txBox="1"/>
          <p:nvPr/>
        </p:nvSpPr>
        <p:spPr>
          <a:xfrm>
            <a:off x="3989753" y="3529753"/>
            <a:ext cx="4500000" cy="2138045"/>
          </a:xfrm>
          <a:prstGeom prst="rect">
            <a:avLst/>
          </a:prstGeom>
          <a:noFill/>
        </p:spPr>
        <p:txBody>
          <a:bodyPr wrap="square">
            <a:spAutoFit/>
          </a:bodyPr>
          <a:lstStyle/>
          <a:p>
            <a:pPr marR="0" lvl="0" algn="l" defTabSz="609600" rtl="0" eaLnBrk="1" fontAlgn="auto" latinLnBrk="0" hangingPunct="1">
              <a:spcBef>
                <a:spcPts val="0"/>
              </a:spcBef>
              <a:spcAft>
                <a:spcPts val="0"/>
              </a:spcAft>
              <a:buClrTx/>
              <a:buSzTx/>
              <a:defRPr/>
            </a:pPr>
            <a:r>
              <a:rPr lang="en-US" sz="1800" b="1" dirty="0">
                <a:solidFill>
                  <a:srgbClr val="6AA855"/>
                </a:solidFill>
                <a:latin typeface="Arial" panose="020B0604020202020204" pitchFamily="34" charset="0"/>
                <a:ea typeface="Calibri" panose="020F0502020204030204" pitchFamily="34" charset="0"/>
                <a:cs typeface="Arial" panose="020B0604020202020204" pitchFamily="34" charset="0"/>
              </a:rPr>
              <a:t> 国家证据支持网络</a:t>
            </a:r>
          </a:p>
          <a:p>
            <a:pPr marL="179705" marR="0" lvl="0" indent="-179705" algn="l" defTabSz="609600" rtl="0" eaLnBrk="1" fontAlgn="auto" latinLnBrk="0" hangingPunct="1">
              <a:lnSpc>
                <a:spcPct val="120000"/>
              </a:lnSpc>
              <a:spcBef>
                <a:spcPct val="0"/>
              </a:spcBef>
              <a:spcAft>
                <a:spcPct val="0"/>
              </a:spcAft>
              <a:buClrTx/>
              <a:buSzTx/>
              <a:buFont typeface="Arial" panose="020B0604020202020204" pitchFamily="34" charset="0"/>
              <a:buChar char="•"/>
              <a:defRPr/>
            </a:pPr>
            <a:r>
              <a:rPr lang="en-US" sz="120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每个团队承诺以影响和促进全球公共产品实施的方式响应新出现的国家层面优先事项（例如通过</a:t>
            </a:r>
            <a:r>
              <a:rPr lang="en-US" sz="1200" b="1"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本土化证据综合和支持</a:t>
            </a:r>
            <a:r>
              <a:rPr lang="en-US" sz="120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）并支持全球公共产品的持续改进（通过与本地或关注相似主题的团队合作）</a:t>
            </a:r>
            <a:endParaRPr lang="en-US" sz="1200" dirty="0">
              <a:solidFill>
                <a:srgbClr val="254776"/>
              </a:solidFill>
              <a:latin typeface="Arial" panose="020B0604020202020204" pitchFamily="34" charset="0"/>
              <a:ea typeface="Calibri" panose="020F0502020204030204" pitchFamily="34" charset="0"/>
              <a:cs typeface="Arial" panose="020B0604020202020204" pitchFamily="34" charset="0"/>
            </a:endParaRPr>
          </a:p>
          <a:p>
            <a:pPr marL="179705" marR="0" lvl="0" indent="-179705" algn="l" defTabSz="609600" rtl="0" eaLnBrk="1" fontAlgn="auto" latinLnBrk="0" hangingPunct="1">
              <a:lnSpc>
                <a:spcPct val="120000"/>
              </a:lnSpc>
              <a:spcBef>
                <a:spcPct val="0"/>
              </a:spcBef>
              <a:spcAft>
                <a:spcPct val="0"/>
              </a:spcAft>
              <a:buClrTx/>
              <a:buSzTx/>
              <a:buFont typeface="Arial" panose="020B0604020202020204" pitchFamily="34" charset="0"/>
              <a:buChar char="•"/>
              <a:defRPr/>
            </a:pPr>
            <a:r>
              <a:rPr kumimoji="0" lang="en-US" sz="120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各团队集体承诺与现有的网络和平台合作</a:t>
            </a:r>
            <a:r>
              <a:rPr lang="zh-CN" altLang="en-US" sz="1200" dirty="0">
                <a:solidFill>
                  <a:srgbClr val="254776"/>
                </a:solidFill>
                <a:latin typeface="Helvetica" pitchFamily="2" charset="0"/>
                <a:sym typeface="+mn-ea"/>
              </a:rPr>
              <a:t>，</a:t>
            </a:r>
            <a:r>
              <a:rPr lang="en-US" sz="120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sym typeface="+mn-ea"/>
              </a:rPr>
              <a:t>最大限度地提升效率和协作</a:t>
            </a:r>
            <a:r>
              <a:rPr kumimoji="0" lang="en-US" sz="1200" b="0" i="0" u="none" strike="noStrike" kern="1200" cap="none" spc="0" normalizeH="0" baseline="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以加强和实施标准</a:t>
            </a:r>
          </a:p>
          <a:p>
            <a:pPr marL="358775" lvl="1" indent="-179705">
              <a:lnSpc>
                <a:spcPct val="120000"/>
              </a:lnSpc>
              <a:spcBef>
                <a:spcPct val="0"/>
              </a:spcBef>
              <a:spcAft>
                <a:spcPct val="0"/>
              </a:spcAft>
              <a:buFont typeface="Courier New" panose="02070309020205020404" pitchFamily="49" charset="0"/>
              <a:buChar char="o"/>
              <a:defRPr/>
            </a:pPr>
            <a:r>
              <a:rPr lang="en-US" sz="1200" noProof="0" dirty="0" err="1">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证据支持机构网络（例如巴西证据联盟</a:t>
            </a:r>
            <a:r>
              <a:rPr lang="zh-CN" altLang="en-US" sz="1200" dirty="0">
                <a:solidFill>
                  <a:srgbClr val="254776"/>
                </a:solidFill>
                <a:latin typeface="Arial" panose="020B0604020202020204" pitchFamily="34" charset="0"/>
                <a:ea typeface="Calibri" panose="020F0502020204030204" pitchFamily="34" charset="0"/>
                <a:cs typeface="Arial" panose="020B0604020202020204" pitchFamily="34" charset="0"/>
              </a:rPr>
              <a:t>、</a:t>
            </a:r>
            <a:r>
              <a:rPr lang="en-US" sz="120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英国的What </a:t>
            </a:r>
            <a:r>
              <a:rPr lang="en-US" sz="1200" noProof="0" dirty="0" err="1">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Works网络</a:t>
            </a:r>
            <a:r>
              <a:rPr lang="zh-CN" altLang="en-US" sz="120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a:t>
            </a:r>
            <a:r>
              <a:rPr lang="en-US" sz="1200" noProof="0" dirty="0">
                <a:ln>
                  <a:noFill/>
                </a:ln>
                <a:solidFill>
                  <a:srgbClr val="254776"/>
                </a:solidFill>
                <a:effectLst/>
                <a:uLnTx/>
                <a:uFillTx/>
                <a:latin typeface="Arial" panose="020B0604020202020204" pitchFamily="34" charset="0"/>
                <a:ea typeface="Calibri" panose="020F0502020204030204" pitchFamily="34" charset="0"/>
                <a:cs typeface="Arial" panose="020B0604020202020204" pitchFamily="34" charset="0"/>
              </a:rPr>
              <a:t>中低收入国家的EVIPNet）</a:t>
            </a:r>
          </a:p>
        </p:txBody>
      </p:sp>
      <p:sp>
        <p:nvSpPr>
          <p:cNvPr id="46" name="Rounded Rectangular Callout 45"/>
          <p:cNvSpPr/>
          <p:nvPr/>
        </p:nvSpPr>
        <p:spPr>
          <a:xfrm>
            <a:off x="8756587" y="3440004"/>
            <a:ext cx="3134683" cy="1230656"/>
          </a:xfrm>
          <a:prstGeom prst="wedgeRoundRectCallout">
            <a:avLst>
              <a:gd name="adj1" fmla="val -67419"/>
              <a:gd name="adj2" fmla="val -49166"/>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r>
              <a:rPr lang="en-US" altLang="en-CA" sz="1100" i="1" dirty="0" err="1">
                <a:solidFill>
                  <a:srgbClr val="254776"/>
                </a:solidFill>
              </a:rPr>
              <a:t>        </a:t>
            </a:r>
            <a:r>
              <a:rPr lang="en-CA" sz="1100" i="1" dirty="0" err="1">
                <a:solidFill>
                  <a:srgbClr val="254776"/>
                </a:solidFill>
              </a:rPr>
              <a:t>动态证据联盟是一个很有前途的原型</a:t>
            </a:r>
            <a:r>
              <a:rPr lang="zh-CN" altLang="en-US" sz="1100" i="1" dirty="0">
                <a:solidFill>
                  <a:srgbClr val="254776"/>
                </a:solidFill>
              </a:rPr>
              <a:t>，</a:t>
            </a:r>
            <a:r>
              <a:rPr lang="en-CA" sz="1100" i="1" dirty="0" err="1">
                <a:solidFill>
                  <a:srgbClr val="254776"/>
                </a:solidFill>
              </a:rPr>
              <a:t>但我们还有很长的路要走</a:t>
            </a:r>
            <a:r>
              <a:rPr lang="zh-CN" altLang="en-US" sz="1100" i="1" dirty="0">
                <a:solidFill>
                  <a:srgbClr val="254776"/>
                </a:solidFill>
              </a:rPr>
              <a:t>，</a:t>
            </a:r>
            <a:r>
              <a:rPr lang="en-CA" sz="1100" i="1" dirty="0">
                <a:solidFill>
                  <a:srgbClr val="254776"/>
                </a:solidFill>
              </a:rPr>
              <a:t>因为对于一些不重要的问题有数以百计的低质量证据综合</a:t>
            </a:r>
            <a:r>
              <a:rPr lang="zh-CN" altLang="en-US" sz="1100" i="1" dirty="0">
                <a:solidFill>
                  <a:srgbClr val="254776"/>
                </a:solidFill>
              </a:rPr>
              <a:t>，</a:t>
            </a:r>
            <a:r>
              <a:rPr lang="en-CA" sz="1100" i="1" dirty="0">
                <a:solidFill>
                  <a:srgbClr val="254776"/>
                </a:solidFill>
              </a:rPr>
              <a:t>而许多社会重点问题却没有任何证据</a:t>
            </a:r>
          </a:p>
        </p:txBody>
      </p:sp>
      <p:sp>
        <p:nvSpPr>
          <p:cNvPr id="47" name="Rounded Rectangular Callout 46"/>
          <p:cNvSpPr/>
          <p:nvPr/>
        </p:nvSpPr>
        <p:spPr>
          <a:xfrm>
            <a:off x="8756587" y="4853849"/>
            <a:ext cx="3134683" cy="1230656"/>
          </a:xfrm>
          <a:prstGeom prst="wedgeRoundRectCallout">
            <a:avLst>
              <a:gd name="adj1" fmla="val -66917"/>
              <a:gd name="adj2" fmla="val -47885"/>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r>
              <a:rPr lang="en-US" altLang="en-CA" sz="1100" i="1" dirty="0">
                <a:solidFill>
                  <a:srgbClr val="254776"/>
                </a:solidFill>
              </a:rPr>
              <a:t>        </a:t>
            </a:r>
            <a:r>
              <a:rPr lang="en-CA" sz="1100" i="1" dirty="0">
                <a:solidFill>
                  <a:srgbClr val="254776"/>
                </a:solidFill>
              </a:rPr>
              <a:t>自相矛盾的是部分全球公共产品生产者</a:t>
            </a:r>
            <a:r>
              <a:rPr lang="en-CA" sz="1100" i="1" dirty="0">
                <a:solidFill>
                  <a:srgbClr val="254776"/>
                </a:solidFill>
                <a:sym typeface="+mn-ea"/>
              </a:rPr>
              <a:t>正处于有史以来资金最紧张的时期</a:t>
            </a:r>
            <a:r>
              <a:rPr lang="zh-CN" altLang="en-US" sz="1100" i="1" dirty="0">
                <a:solidFill>
                  <a:srgbClr val="254776"/>
                </a:solidFill>
                <a:sym typeface="+mn-ea"/>
              </a:rPr>
              <a:t>，</a:t>
            </a:r>
            <a:r>
              <a:rPr lang="en-CA" sz="1100" i="1" dirty="0" err="1">
                <a:solidFill>
                  <a:srgbClr val="254776"/>
                </a:solidFill>
              </a:rPr>
              <a:t>例如Cochrane协作网</a:t>
            </a:r>
            <a:r>
              <a:rPr lang="zh-CN" altLang="en-US" sz="1100" i="1" dirty="0">
                <a:solidFill>
                  <a:srgbClr val="254776"/>
                </a:solidFill>
              </a:rPr>
              <a:t>，</a:t>
            </a:r>
            <a:r>
              <a:rPr lang="en-CA" sz="1100" i="1" dirty="0">
                <a:solidFill>
                  <a:srgbClr val="254776"/>
                </a:solidFill>
              </a:rPr>
              <a:t>而像Campbell协作网这样的证据生产机构则从未获得持续的资金资助</a:t>
            </a:r>
          </a:p>
        </p:txBody>
      </p:sp>
      <p:sp>
        <p:nvSpPr>
          <p:cNvPr id="48" name="Rounded Rectangular Callout 47"/>
          <p:cNvSpPr/>
          <p:nvPr/>
        </p:nvSpPr>
        <p:spPr>
          <a:xfrm flipH="1">
            <a:off x="581025" y="4947323"/>
            <a:ext cx="2957195" cy="1230630"/>
          </a:xfrm>
          <a:prstGeom prst="wedgeRoundRectCallout">
            <a:avLst>
              <a:gd name="adj1" fmla="val -63899"/>
              <a:gd name="adj2" fmla="val -44426"/>
              <a:gd name="adj3" fmla="val 16667"/>
            </a:avLst>
          </a:prstGeom>
          <a:solidFill>
            <a:srgbClr val="E7EDF3"/>
          </a:solidFill>
          <a:ln w="25400">
            <a:solidFill>
              <a:srgbClr val="DADFE2"/>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l"/>
            <a:r>
              <a:rPr lang="en-US" altLang="en-CA" sz="1100" i="1" dirty="0">
                <a:solidFill>
                  <a:srgbClr val="254776"/>
                </a:solidFill>
              </a:rPr>
              <a:t>        </a:t>
            </a:r>
            <a:r>
              <a:rPr lang="en-CA" sz="1100" i="1" dirty="0">
                <a:solidFill>
                  <a:srgbClr val="254776"/>
                </a:solidFill>
              </a:rPr>
              <a:t>我们能够在三天内就国家政策制定者提出的问题做出响应</a:t>
            </a:r>
            <a:r>
              <a:rPr lang="zh-CN" altLang="en-US" sz="1100" i="1" dirty="0">
                <a:solidFill>
                  <a:srgbClr val="254776"/>
                </a:solidFill>
              </a:rPr>
              <a:t>，</a:t>
            </a:r>
            <a:r>
              <a:rPr lang="en-CA" sz="1100" i="1" dirty="0">
                <a:solidFill>
                  <a:srgbClr val="254776"/>
                </a:solidFill>
              </a:rPr>
              <a:t>提供关于气候适应战略的本土化证据综合</a:t>
            </a:r>
            <a:r>
              <a:rPr lang="zh-CN" altLang="en-US" sz="1100" i="1" dirty="0">
                <a:solidFill>
                  <a:srgbClr val="254776"/>
                </a:solidFill>
              </a:rPr>
              <a:t>，</a:t>
            </a:r>
            <a:r>
              <a:rPr lang="en-CA" sz="1100" i="1" dirty="0">
                <a:solidFill>
                  <a:srgbClr val="254776"/>
                </a:solidFill>
              </a:rPr>
              <a:t>因为已有一项纳入和评估了17</a:t>
            </a:r>
            <a:r>
              <a:rPr lang="zh-CN" altLang="en-US" sz="1100" i="1" dirty="0">
                <a:solidFill>
                  <a:srgbClr val="254776"/>
                </a:solidFill>
              </a:rPr>
              <a:t> </a:t>
            </a:r>
            <a:r>
              <a:rPr lang="en-CA" sz="1100" i="1" dirty="0">
                <a:solidFill>
                  <a:srgbClr val="254776"/>
                </a:solidFill>
              </a:rPr>
              <a:t>000多篇研究的动态证据综合</a:t>
            </a:r>
            <a:r>
              <a:rPr lang="zh-CN" altLang="en-US" sz="1100" i="1" dirty="0">
                <a:solidFill>
                  <a:schemeClr val="tx1"/>
                </a:solidFill>
                <a:latin typeface="+mj-lt"/>
              </a:rPr>
              <a:t>“</a:t>
            </a:r>
            <a:r>
              <a:rPr lang="en-CA" sz="1100" i="1" dirty="0">
                <a:solidFill>
                  <a:srgbClr val="254776"/>
                </a:solidFill>
                <a:latin typeface="+mj-lt"/>
              </a:rPr>
              <a:t>随时待用</a:t>
            </a:r>
            <a:r>
              <a:rPr lang="zh-CN" altLang="en-US" sz="1100" i="1" dirty="0">
                <a:solidFill>
                  <a:srgbClr val="254776"/>
                </a:solidFill>
                <a:latin typeface="+mj-lt"/>
              </a:rPr>
              <a:t>”</a:t>
            </a:r>
            <a:endParaRPr lang="en-CA" sz="1100" i="1" dirty="0">
              <a:solidFill>
                <a:srgbClr val="254776"/>
              </a:solidFill>
              <a:latin typeface="+mj-lt"/>
            </a:endParaRPr>
          </a:p>
        </p:txBody>
      </p:sp>
      <p:grpSp>
        <p:nvGrpSpPr>
          <p:cNvPr id="4" name="Group 31"/>
          <p:cNvGrpSpPr/>
          <p:nvPr/>
        </p:nvGrpSpPr>
        <p:grpSpPr>
          <a:xfrm>
            <a:off x="164954" y="1307729"/>
            <a:ext cx="3639791" cy="3639791"/>
            <a:chOff x="185974" y="1455646"/>
            <a:chExt cx="3639791" cy="3639791"/>
          </a:xfrm>
        </p:grpSpPr>
        <p:pic>
          <p:nvPicPr>
            <p:cNvPr id="5" name="Picture 32" descr="Icon&#10;&#10;Description automatically generated"/>
            <p:cNvPicPr>
              <a:picLocks noChangeAspect="1"/>
            </p:cNvPicPr>
            <p:nvPr>
              <p:custDataLst>
                <p:tags r:id="rId4"/>
              </p:custDataLst>
            </p:nvPr>
          </p:nvPicPr>
          <p:blipFill>
            <a:blip r:embed="rId15"/>
            <a:stretch>
              <a:fillRect/>
            </a:stretch>
          </p:blipFill>
          <p:spPr>
            <a:xfrm>
              <a:off x="185974" y="1455646"/>
              <a:ext cx="3639791" cy="3639791"/>
            </a:xfrm>
            <a:prstGeom prst="rect">
              <a:avLst/>
            </a:prstGeom>
          </p:spPr>
        </p:pic>
        <p:grpSp>
          <p:nvGrpSpPr>
            <p:cNvPr id="6" name="Group 33"/>
            <p:cNvGrpSpPr/>
            <p:nvPr/>
          </p:nvGrpSpPr>
          <p:grpSpPr>
            <a:xfrm>
              <a:off x="2968190" y="2837858"/>
              <a:ext cx="806419" cy="806419"/>
              <a:chOff x="2968190" y="2837858"/>
              <a:chExt cx="806419" cy="806419"/>
            </a:xfrm>
          </p:grpSpPr>
          <p:sp>
            <p:nvSpPr>
              <p:cNvPr id="7" name="Oval 41"/>
              <p:cNvSpPr/>
              <p:nvPr>
                <p:custDataLst>
                  <p:tags r:id="rId11"/>
                </p:custDataLst>
              </p:nvPr>
            </p:nvSpPr>
            <p:spPr>
              <a:xfrm>
                <a:off x="2968190" y="2837858"/>
                <a:ext cx="806419" cy="806419"/>
              </a:xfrm>
              <a:prstGeom prst="ellipse">
                <a:avLst/>
              </a:prstGeom>
              <a:solidFill>
                <a:srgbClr val="CC76A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0" dirty="0"/>
              </a:p>
            </p:txBody>
          </p:sp>
          <p:sp>
            <p:nvSpPr>
              <p:cNvPr id="8" name="TextBox 42"/>
              <p:cNvSpPr txBox="1"/>
              <p:nvPr>
                <p:custDataLst>
                  <p:tags r:id="rId12"/>
                </p:custDataLst>
              </p:nvPr>
            </p:nvSpPr>
            <p:spPr>
              <a:xfrm>
                <a:off x="3011991" y="3095105"/>
                <a:ext cx="718820" cy="252730"/>
              </a:xfrm>
              <a:prstGeom prst="rect">
                <a:avLst/>
              </a:prstGeom>
              <a:noFill/>
            </p:spPr>
            <p:txBody>
              <a:bodyPr wrap="none" rtlCol="0">
                <a:spAutoFit/>
              </a:bodyPr>
              <a:lstStyle/>
              <a:p>
                <a:pPr algn="ctr"/>
                <a:r>
                  <a:rPr lang="en-US" sz="1050" b="1" dirty="0">
                    <a:solidFill>
                      <a:schemeClr val="bg1"/>
                    </a:solidFill>
                  </a:rPr>
                  <a:t>最佳证据</a:t>
                </a:r>
              </a:p>
            </p:txBody>
          </p:sp>
        </p:grpSp>
        <p:grpSp>
          <p:nvGrpSpPr>
            <p:cNvPr id="9" name="Group 34"/>
            <p:cNvGrpSpPr/>
            <p:nvPr/>
          </p:nvGrpSpPr>
          <p:grpSpPr>
            <a:xfrm>
              <a:off x="911838" y="4036340"/>
              <a:ext cx="806419" cy="806419"/>
              <a:chOff x="2968190" y="2847797"/>
              <a:chExt cx="806419" cy="806419"/>
            </a:xfrm>
          </p:grpSpPr>
          <p:sp>
            <p:nvSpPr>
              <p:cNvPr id="10" name="Oval 39"/>
              <p:cNvSpPr/>
              <p:nvPr>
                <p:custDataLst>
                  <p:tags r:id="rId9"/>
                </p:custDataLst>
              </p:nvPr>
            </p:nvSpPr>
            <p:spPr>
              <a:xfrm>
                <a:off x="2968190" y="2847797"/>
                <a:ext cx="806419" cy="806419"/>
              </a:xfrm>
              <a:prstGeom prst="ellipse">
                <a:avLst/>
              </a:prstGeom>
              <a:solidFill>
                <a:srgbClr val="99CC66"/>
              </a:solidFill>
              <a:ln w="28575">
                <a:solidFill>
                  <a:schemeClr val="bg1"/>
                </a:solidFill>
              </a:ln>
              <a:effectLst/>
            </p:spPr>
            <p:style>
              <a:lnRef idx="1">
                <a:schemeClr val="accent1"/>
              </a:lnRef>
              <a:fillRef idx="3">
                <a:schemeClr val="accent1"/>
              </a:fillRef>
              <a:effectRef idx="2">
                <a:schemeClr val="accent1"/>
              </a:effectRef>
              <a:fontRef idx="minor">
                <a:schemeClr val="lt1"/>
              </a:fontRef>
            </p:style>
            <p:txBody>
              <a:bodyPr rtlCol="0" anchor="ctr"/>
              <a:lstStyle/>
              <a:p>
                <a:pPr algn="ctr"/>
                <a:endParaRPr lang="en-US" sz="600" dirty="0"/>
              </a:p>
            </p:txBody>
          </p:sp>
          <p:sp>
            <p:nvSpPr>
              <p:cNvPr id="11" name="TextBox 40"/>
              <p:cNvSpPr txBox="1"/>
              <p:nvPr>
                <p:custDataLst>
                  <p:tags r:id="rId10"/>
                </p:custDataLst>
              </p:nvPr>
            </p:nvSpPr>
            <p:spPr>
              <a:xfrm>
                <a:off x="3145980" y="3132044"/>
                <a:ext cx="450850" cy="252730"/>
              </a:xfrm>
              <a:prstGeom prst="rect">
                <a:avLst/>
              </a:prstGeom>
              <a:noFill/>
            </p:spPr>
            <p:txBody>
              <a:bodyPr wrap="none" rtlCol="0">
                <a:spAutoFit/>
              </a:bodyPr>
              <a:lstStyle/>
              <a:p>
                <a:pPr algn="ctr"/>
                <a:r>
                  <a:rPr lang="en-US" sz="1050" b="1" dirty="0">
                    <a:solidFill>
                      <a:schemeClr val="bg1"/>
                    </a:solidFill>
                  </a:rPr>
                  <a:t>影响</a:t>
                </a:r>
              </a:p>
            </p:txBody>
          </p:sp>
        </p:grpSp>
        <p:sp>
          <p:nvSpPr>
            <p:cNvPr id="12" name="Rectangle 35"/>
            <p:cNvSpPr/>
            <p:nvPr>
              <p:custDataLst>
                <p:tags r:id="rId5"/>
              </p:custDataLst>
            </p:nvPr>
          </p:nvSpPr>
          <p:spPr>
            <a:xfrm rot="18380888">
              <a:off x="740042" y="1863260"/>
              <a:ext cx="2663343" cy="2663343"/>
            </a:xfrm>
            <a:prstGeom prst="rect">
              <a:avLst/>
            </a:prstGeom>
            <a:noFill/>
          </p:spPr>
          <p:txBody>
            <a:bodyPr wrap="none" lIns="91440" tIns="45720" rIns="91440" bIns="45720">
              <a:prstTxWarp prst="textCircle">
                <a:avLst/>
              </a:prstTxWarp>
              <a:spAutoFit/>
            </a:bodyPr>
            <a:lstStyle/>
            <a:p>
              <a:pPr algn="ctr"/>
              <a:endParaRPr lang="en-US" sz="1200" b="1" cap="none" spc="0" dirty="0">
                <a:ln w="0"/>
                <a:solidFill>
                  <a:srgbClr val="254776"/>
                </a:solidFill>
                <a:effectLst/>
              </a:endParaRPr>
            </a:p>
          </p:txBody>
        </p:sp>
        <p:sp>
          <p:nvSpPr>
            <p:cNvPr id="13" name="Rectangle 36"/>
            <p:cNvSpPr/>
            <p:nvPr>
              <p:custDataLst>
                <p:tags r:id="rId6"/>
              </p:custDataLst>
            </p:nvPr>
          </p:nvSpPr>
          <p:spPr>
            <a:xfrm rot="18397127">
              <a:off x="751166" y="1906611"/>
              <a:ext cx="2581401" cy="2581401"/>
            </a:xfrm>
            <a:prstGeom prst="rect">
              <a:avLst/>
            </a:prstGeom>
            <a:noFill/>
          </p:spPr>
          <p:txBody>
            <a:bodyPr wrap="none" lIns="91440" tIns="45720" rIns="91440" bIns="45720">
              <a:prstTxWarp prst="textCircle">
                <a:avLst/>
              </a:prstTxWarp>
              <a:spAutoFit/>
            </a:bodyPr>
            <a:lstStyle/>
            <a:p>
              <a:pPr algn="ctr">
                <a:buClrTx/>
                <a:buSzTx/>
                <a:buFontTx/>
              </a:pPr>
              <a:r>
                <a:rPr lang="en-US" sz="1200" b="1" cap="none" spc="0" dirty="0">
                  <a:ln w="0"/>
                  <a:solidFill>
                    <a:srgbClr val="254776"/>
                  </a:solidFill>
                  <a:effectLst/>
                </a:rPr>
                <a:t>全球公共产品生产团队</a:t>
              </a:r>
            </a:p>
          </p:txBody>
        </p:sp>
        <p:sp>
          <p:nvSpPr>
            <p:cNvPr id="14" name="Rectangle 37"/>
            <p:cNvSpPr/>
            <p:nvPr>
              <p:custDataLst>
                <p:tags r:id="rId7"/>
              </p:custDataLst>
            </p:nvPr>
          </p:nvSpPr>
          <p:spPr>
            <a:xfrm rot="20023529">
              <a:off x="613680" y="1911554"/>
              <a:ext cx="2663343" cy="2663343"/>
            </a:xfrm>
            <a:prstGeom prst="rect">
              <a:avLst/>
            </a:prstGeom>
            <a:noFill/>
          </p:spPr>
          <p:txBody>
            <a:bodyPr wrap="none" lIns="91440" tIns="45720" rIns="91440" bIns="45720">
              <a:prstTxWarp prst="textArchDown">
                <a:avLst/>
              </a:prstTxWarp>
              <a:spAutoFit/>
            </a:bodyPr>
            <a:lstStyle/>
            <a:p>
              <a:pPr algn="ctr"/>
              <a:endParaRPr lang="en-US" sz="1200" b="1" cap="none" spc="0" dirty="0">
                <a:ln w="0"/>
                <a:solidFill>
                  <a:srgbClr val="254776"/>
                </a:solidFill>
                <a:effectLst/>
              </a:endParaRPr>
            </a:p>
          </p:txBody>
        </p:sp>
        <p:sp>
          <p:nvSpPr>
            <p:cNvPr id="15" name="Rectangle 38"/>
            <p:cNvSpPr/>
            <p:nvPr>
              <p:custDataLst>
                <p:tags r:id="rId8"/>
              </p:custDataLst>
            </p:nvPr>
          </p:nvSpPr>
          <p:spPr>
            <a:xfrm rot="20055027">
              <a:off x="738879" y="1989598"/>
              <a:ext cx="2663343" cy="2663343"/>
            </a:xfrm>
            <a:prstGeom prst="rect">
              <a:avLst/>
            </a:prstGeom>
            <a:noFill/>
          </p:spPr>
          <p:txBody>
            <a:bodyPr wrap="none" lIns="91440" tIns="45720" rIns="91440" bIns="45720">
              <a:prstTxWarp prst="textArchDown">
                <a:avLst/>
              </a:prstTxWarp>
              <a:spAutoFit/>
            </a:bodyPr>
            <a:lstStyle/>
            <a:p>
              <a:pPr algn="ctr"/>
              <a:r>
                <a:rPr lang="en-US" sz="1200" b="1" cap="none" spc="0" dirty="0">
                  <a:ln w="0"/>
                  <a:solidFill>
                    <a:srgbClr val="254776"/>
                  </a:solidFill>
                  <a:effectLst/>
                </a:rPr>
                <a:t>国家证据支持网络</a:t>
              </a:r>
            </a:p>
          </p:txBody>
        </p:sp>
      </p:grpSp>
      <p:sp>
        <p:nvSpPr>
          <p:cNvPr id="16" name="TextBox 48"/>
          <p:cNvSpPr txBox="1"/>
          <p:nvPr>
            <p:custDataLst>
              <p:tags r:id="rId1"/>
            </p:custDataLst>
          </p:nvPr>
        </p:nvSpPr>
        <p:spPr>
          <a:xfrm>
            <a:off x="917901" y="2802870"/>
            <a:ext cx="2124373" cy="845185"/>
          </a:xfrm>
          <a:prstGeom prst="rect">
            <a:avLst/>
          </a:prstGeom>
          <a:noFill/>
        </p:spPr>
        <p:txBody>
          <a:bodyPr wrap="square">
            <a:spAutoFit/>
          </a:bodyPr>
          <a:lstStyle/>
          <a:p>
            <a:pPr algn="ctr"/>
            <a:r>
              <a:rPr kumimoji="0" lang="en-CA" sz="1600" i="0" strike="noStrike" kern="0" cap="none" spc="0" normalizeH="0" baseline="0" noProof="0" dirty="0">
                <a:ln>
                  <a:noFill/>
                </a:ln>
                <a:solidFill>
                  <a:srgbClr val="234776"/>
                </a:solidFill>
                <a:effectLst/>
                <a:uLnTx/>
                <a:uFillTx/>
                <a:latin typeface="Arial" panose="020B0604020202020204"/>
                <a:cs typeface="Arial" panose="020B0604020202020204" pitchFamily="34" charset="0"/>
                <a:sym typeface="Arial" panose="020B0604020202020204"/>
              </a:rPr>
              <a:t>更好地连接全球</a:t>
            </a:r>
          </a:p>
          <a:p>
            <a:pPr algn="ctr"/>
            <a:r>
              <a:rPr kumimoji="0" lang="en-CA" sz="1600" i="0" strike="noStrike" kern="0" cap="none" spc="0" normalizeH="0" baseline="0" noProof="0" dirty="0">
                <a:ln>
                  <a:noFill/>
                </a:ln>
                <a:solidFill>
                  <a:srgbClr val="234776"/>
                </a:solidFill>
                <a:effectLst/>
                <a:uLnTx/>
                <a:uFillTx/>
                <a:latin typeface="Arial" panose="020B0604020202020204"/>
                <a:cs typeface="Arial" panose="020B0604020202020204" pitchFamily="34" charset="0"/>
                <a:sym typeface="Arial" panose="020B0604020202020204"/>
              </a:rPr>
              <a:t>和国家</a:t>
            </a:r>
            <a:br>
              <a:rPr kumimoji="0" lang="en-CA" sz="1700" b="1" i="0" u="none" strike="noStrike" kern="0" cap="none" spc="0" normalizeH="0" baseline="0" noProof="0" dirty="0">
                <a:ln>
                  <a:noFill/>
                </a:ln>
                <a:solidFill>
                  <a:srgbClr val="234776"/>
                </a:solidFill>
                <a:effectLst/>
                <a:uLnTx/>
                <a:uFillTx/>
                <a:latin typeface="Arial" panose="020B0604020202020204"/>
                <a:cs typeface="Arial" panose="020B0604020202020204" pitchFamily="34" charset="0"/>
                <a:sym typeface="Arial" panose="020B0604020202020204"/>
              </a:rPr>
            </a:br>
            <a:endParaRPr lang="en-US" sz="1700" dirty="0"/>
          </a:p>
        </p:txBody>
      </p:sp>
      <p:sp>
        <p:nvSpPr>
          <p:cNvPr id="17" name="Title 14"/>
          <p:cNvSpPr txBox="1"/>
          <p:nvPr/>
        </p:nvSpPr>
        <p:spPr>
          <a:xfrm>
            <a:off x="391795" y="-140970"/>
            <a:ext cx="8618855" cy="1755775"/>
          </a:xfrm>
          <a:prstGeom prst="rect">
            <a:avLst/>
          </a:prstGeom>
        </p:spPr>
        <p:txBody>
          <a:bodyPr vert="horz" lIns="91440" tIns="45720" rIns="91440" bIns="45720" rtlCol="0" anchor="ctr">
            <a:normAutofit/>
          </a:bodyPr>
          <a:lstStyle>
            <a:lvl1pPr marL="0" marR="0" indent="0" algn="l" defTabSz="457200" rtl="0" eaLnBrk="1" fontAlgn="auto" latinLnBrk="0" hangingPunct="1">
              <a:lnSpc>
                <a:spcPct val="100000"/>
              </a:lnSpc>
              <a:spcBef>
                <a:spcPct val="0"/>
              </a:spcBef>
              <a:spcAft>
                <a:spcPts val="0"/>
              </a:spcAft>
              <a:buClrTx/>
              <a:buSzTx/>
              <a:buFontTx/>
              <a:buNone/>
              <a:defRPr sz="2400" b="0" i="0" kern="1200">
                <a:solidFill>
                  <a:srgbClr val="254776"/>
                </a:solidFill>
                <a:latin typeface="Arial" panose="020B0604020202020204" pitchFamily="34" charset="0"/>
                <a:ea typeface="+mj-ea"/>
                <a:cs typeface="+mj-cs"/>
              </a:defRPr>
            </a:lvl1pPr>
          </a:lstStyle>
          <a:p>
            <a:pPr algn="l" defTabSz="457200">
              <a:spcBef>
                <a:spcPts val="0"/>
              </a:spcBef>
              <a:buNone/>
            </a:pPr>
            <a:r>
              <a:rPr lang="en-CA" b="1" kern="0" dirty="0">
                <a:solidFill>
                  <a:srgbClr val="234776"/>
                </a:solidFill>
                <a:latin typeface="+mn-lt"/>
                <a:cs typeface="+mn-lt"/>
                <a:sym typeface="Arial" panose="020B0604020202020204"/>
              </a:rPr>
              <a:t>2.1 </a:t>
            </a:r>
            <a:r>
              <a:rPr kumimoji="0" lang="en-CA" b="1" i="0" strike="noStrike" kern="0" cap="none" spc="0" normalizeH="0" baseline="0" dirty="0" err="1">
                <a:solidFill>
                  <a:srgbClr val="234776"/>
                </a:solidFill>
                <a:latin typeface="+mn-lt"/>
                <a:cs typeface="+mn-lt"/>
                <a:sym typeface="Arial" panose="020B0604020202020204"/>
              </a:rPr>
              <a:t>一种提升协作的可行模式</a:t>
            </a:r>
            <a:r>
              <a:rPr kumimoji="0" lang="zh-CN" altLang="en-US" b="1" i="0" strike="noStrike" kern="0" cap="none" spc="0" normalizeH="0" baseline="0" dirty="0">
                <a:solidFill>
                  <a:srgbClr val="234776"/>
                </a:solidFill>
                <a:latin typeface="+mn-lt"/>
                <a:cs typeface="+mn-lt"/>
                <a:sym typeface="Arial" panose="020B0604020202020204"/>
              </a:rPr>
              <a:t>：</a:t>
            </a:r>
            <a:r>
              <a:rPr kumimoji="0" lang="en-CA" b="1" i="0" strike="noStrike" kern="0" cap="none" spc="0" normalizeH="0" baseline="0" dirty="0" err="1">
                <a:solidFill>
                  <a:srgbClr val="234776"/>
                </a:solidFill>
                <a:latin typeface="+mn-lt"/>
                <a:cs typeface="+mn-lt"/>
                <a:sym typeface="Arial" panose="020B0604020202020204"/>
              </a:rPr>
              <a:t>从</a:t>
            </a:r>
            <a:r>
              <a:rPr lang="en-CA" b="1" kern="0" dirty="0" err="1">
                <a:solidFill>
                  <a:srgbClr val="234776"/>
                </a:solidFill>
                <a:latin typeface="+mn-lt"/>
                <a:cs typeface="+mn-lt"/>
                <a:sym typeface="Arial" panose="020B0604020202020204"/>
              </a:rPr>
              <a:t>更好地连接</a:t>
            </a:r>
            <a:r>
              <a:rPr kumimoji="0" lang="en-CA" b="1" i="0" strike="noStrike" kern="0" cap="none" spc="0" normalizeH="0" baseline="0" dirty="0" err="1">
                <a:solidFill>
                  <a:srgbClr val="234776"/>
                </a:solidFill>
                <a:latin typeface="+mn-lt"/>
                <a:cs typeface="+mn-lt"/>
                <a:sym typeface="Arial" panose="020B0604020202020204"/>
              </a:rPr>
              <a:t>全球与国家开始</a:t>
            </a:r>
            <a:endParaRPr kumimoji="0" lang="en-CA" b="1" i="0" strike="noStrike" kern="0" cap="none" spc="0" normalizeH="0" baseline="0" dirty="0">
              <a:solidFill>
                <a:srgbClr val="234776"/>
              </a:solidFill>
              <a:latin typeface="+mn-lt"/>
              <a:cs typeface="+mn-lt"/>
              <a:sym typeface="Arial" panose="020B0604020202020204"/>
            </a:endParaRPr>
          </a:p>
          <a:p>
            <a:pPr defTabSz="914400" hangingPunct="0">
              <a:spcBef>
                <a:spcPts val="0"/>
              </a:spcBef>
              <a:defRPr/>
            </a:pPr>
            <a:endParaRPr lang="en-CA" kern="0" dirty="0">
              <a:solidFill>
                <a:srgbClr val="FF0000"/>
              </a:solidFill>
              <a:latin typeface="Arial" panose="020B0604020202020204"/>
              <a:cs typeface="Arial" panose="020B0604020202020204" pitchFamily="34" charset="0"/>
              <a:sym typeface="Arial" panose="020B0604020202020204"/>
            </a:endParaRPr>
          </a:p>
        </p:txBody>
      </p:sp>
      <p:sp>
        <p:nvSpPr>
          <p:cNvPr id="19" name="TextBox 2"/>
          <p:cNvSpPr txBox="1"/>
          <p:nvPr>
            <p:custDataLst>
              <p:tags r:id="rId2"/>
            </p:custDataLst>
          </p:nvPr>
        </p:nvSpPr>
        <p:spPr>
          <a:xfrm>
            <a:off x="9039231" y="1004612"/>
            <a:ext cx="1771639" cy="253916"/>
          </a:xfrm>
          <a:prstGeom prst="rect">
            <a:avLst/>
          </a:prstGeom>
          <a:noFill/>
        </p:spPr>
        <p:txBody>
          <a:bodyPr wrap="none" rtlCol="0">
            <a:spAutoFit/>
          </a:bodyPr>
          <a:lstStyle>
            <a:defPPr>
              <a:defRPr lang="en-US"/>
            </a:defPPr>
            <a:lvl1pPr marL="0" algn="l" defTabSz="609600" rtl="0" eaLnBrk="1" latinLnBrk="0" hangingPunct="1">
              <a:defRPr sz="2400" kern="1200">
                <a:solidFill>
                  <a:schemeClr val="tx1"/>
                </a:solidFill>
                <a:latin typeface="+mn-lt"/>
                <a:ea typeface="+mn-ea"/>
                <a:cs typeface="+mn-cs"/>
              </a:defRPr>
            </a:lvl1pPr>
            <a:lvl2pPr marL="609600" algn="l" defTabSz="609600" rtl="0" eaLnBrk="1" latinLnBrk="0" hangingPunct="1">
              <a:defRPr sz="2400" kern="1200">
                <a:solidFill>
                  <a:schemeClr val="tx1"/>
                </a:solidFill>
                <a:latin typeface="+mn-lt"/>
                <a:ea typeface="+mn-ea"/>
                <a:cs typeface="+mn-cs"/>
              </a:defRPr>
            </a:lvl2pPr>
            <a:lvl3pPr marL="1219200" algn="l" defTabSz="609600" rtl="0" eaLnBrk="1" latinLnBrk="0" hangingPunct="1">
              <a:defRPr sz="2400" kern="1200">
                <a:solidFill>
                  <a:schemeClr val="tx1"/>
                </a:solidFill>
                <a:latin typeface="+mn-lt"/>
                <a:ea typeface="+mn-ea"/>
                <a:cs typeface="+mn-cs"/>
              </a:defRPr>
            </a:lvl3pPr>
            <a:lvl4pPr marL="1828800" algn="l" defTabSz="609600" rtl="0" eaLnBrk="1" latinLnBrk="0" hangingPunct="1">
              <a:defRPr sz="2400" kern="1200">
                <a:solidFill>
                  <a:schemeClr val="tx1"/>
                </a:solidFill>
                <a:latin typeface="+mn-lt"/>
                <a:ea typeface="+mn-ea"/>
                <a:cs typeface="+mn-cs"/>
              </a:defRPr>
            </a:lvl4pPr>
            <a:lvl5pPr marL="2438400" algn="l" defTabSz="609600" rtl="0" eaLnBrk="1" latinLnBrk="0" hangingPunct="1">
              <a:defRPr sz="2400" kern="1200">
                <a:solidFill>
                  <a:schemeClr val="tx1"/>
                </a:solidFill>
                <a:latin typeface="+mn-lt"/>
                <a:ea typeface="+mn-ea"/>
                <a:cs typeface="+mn-cs"/>
              </a:defRPr>
            </a:lvl5pPr>
            <a:lvl6pPr marL="3048000" algn="l" defTabSz="609600" rtl="0" eaLnBrk="1" latinLnBrk="0" hangingPunct="1">
              <a:defRPr sz="2400" kern="1200">
                <a:solidFill>
                  <a:schemeClr val="tx1"/>
                </a:solidFill>
                <a:latin typeface="+mn-lt"/>
                <a:ea typeface="+mn-ea"/>
                <a:cs typeface="+mn-cs"/>
              </a:defRPr>
            </a:lvl6pPr>
            <a:lvl7pPr marL="3657600" algn="l" defTabSz="609600" rtl="0" eaLnBrk="1" latinLnBrk="0" hangingPunct="1">
              <a:defRPr sz="2400" kern="1200">
                <a:solidFill>
                  <a:schemeClr val="tx1"/>
                </a:solidFill>
                <a:latin typeface="+mn-lt"/>
                <a:ea typeface="+mn-ea"/>
                <a:cs typeface="+mn-cs"/>
              </a:defRPr>
            </a:lvl7pPr>
            <a:lvl8pPr marL="4267200" algn="l" defTabSz="609600" rtl="0" eaLnBrk="1" latinLnBrk="0" hangingPunct="1">
              <a:defRPr sz="2400" kern="1200">
                <a:solidFill>
                  <a:schemeClr val="tx1"/>
                </a:solidFill>
                <a:latin typeface="+mn-lt"/>
                <a:ea typeface="+mn-ea"/>
                <a:cs typeface="+mn-cs"/>
              </a:defRPr>
            </a:lvl8pPr>
            <a:lvl9pPr marL="4876800" algn="l" defTabSz="609600" rtl="0" eaLnBrk="1" latinLnBrk="0" hangingPunct="1">
              <a:defRPr sz="2400" kern="1200">
                <a:solidFill>
                  <a:schemeClr val="tx1"/>
                </a:solidFill>
                <a:latin typeface="+mn-lt"/>
                <a:ea typeface="+mn-ea"/>
                <a:cs typeface="+mn-cs"/>
              </a:defRPr>
            </a:lvl9pPr>
          </a:lstStyle>
          <a:p>
            <a:r>
              <a:rPr lang="en-US" sz="1050" i="1" dirty="0">
                <a:solidFill>
                  <a:srgbClr val="254776"/>
                </a:solidFill>
              </a:rPr>
              <a:t>注: 完整版详见2023更新版</a:t>
            </a:r>
          </a:p>
        </p:txBody>
      </p:sp>
      <p:sp>
        <p:nvSpPr>
          <p:cNvPr id="2" name="TextBox 2"/>
          <p:cNvSpPr txBox="1"/>
          <p:nvPr>
            <p:custDataLst>
              <p:tags r:id="rId3"/>
            </p:custDataLst>
          </p:nvPr>
        </p:nvSpPr>
        <p:spPr>
          <a:xfrm>
            <a:off x="8254365" y="6325235"/>
            <a:ext cx="3815080" cy="455295"/>
          </a:xfrm>
          <a:prstGeom prst="rect">
            <a:avLst/>
          </a:prstGeom>
          <a:solidFill>
            <a:schemeClr val="bg1"/>
          </a:solidFill>
        </p:spPr>
        <p:txBody>
          <a:bodyPr wrap="square">
            <a:spAutoFit/>
          </a:bodyPr>
          <a:lstStyle/>
          <a:p>
            <a:pPr>
              <a:lnSpc>
                <a:spcPct val="150000"/>
              </a:lnSpc>
            </a:pPr>
            <a:r>
              <a:rPr lang="en-CA" sz="790" b="0" i="1" strike="noStrike" dirty="0">
                <a:solidFill>
                  <a:schemeClr val="tx1">
                    <a:lumMod val="75000"/>
                  </a:schemeClr>
                </a:solidFill>
                <a:effectLst/>
                <a:latin typeface="Roboto" panose="020F0502020204030204" pitchFamily="34" charset="0"/>
              </a:rPr>
              <a:t> © 2023麦克马斯特大学. 保留所有版权. 本报告采用创作共享署名-非商业性使用-4.0国际许可证授权. </a:t>
            </a:r>
            <a:endParaRPr lang="en-US" sz="790" i="1" dirty="0">
              <a:solidFill>
                <a:schemeClr val="tx1">
                  <a:lumMod val="75000"/>
                </a:schemeClr>
              </a:solidFill>
            </a:endParaRPr>
          </a:p>
        </p:txBody>
      </p:sp>
    </p:spTree>
  </p:cSld>
  <p:clrMapOvr>
    <a:masterClrMapping/>
  </p:clrMapOvr>
</p:sld>
</file>

<file path=ppt/tags/tag1.xml><?xml version="1.0" encoding="utf-8"?>
<p:tagLst xmlns:a="http://schemas.openxmlformats.org/drawingml/2006/main" xmlns:r="http://schemas.openxmlformats.org/officeDocument/2006/relationships" xmlns:p="http://schemas.openxmlformats.org/presentationml/2006/main">
  <p:tag name="KSO_WPP_MARK_KEY" val="28d3c66f-aac6-46be-8795-09f3c9d69491"/>
  <p:tag name="COMMONDATA" val="eyJoZGlkIjoiMmVjMGY4ODk2ZmU0ODU4YjMwZWY5ODZkYjNiM2VlMmMifQ=="/>
</p:tagLst>
</file>

<file path=ppt/tags/tag10.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1.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1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2.xml><?xml version="1.0" encoding="utf-8"?>
<p:tagLst xmlns:a="http://schemas.openxmlformats.org/drawingml/2006/main" xmlns:r="http://schemas.openxmlformats.org/officeDocument/2006/relationships" xmlns:p="http://schemas.openxmlformats.org/presentationml/2006/main">
  <p:tag name="KSO_WM_BEAUTIFY_FLAG" val=""/>
</p:tagLst>
</file>

<file path=ppt/tags/tag3.xml><?xml version="1.0" encoding="utf-8"?>
<p:tagLst xmlns:a="http://schemas.openxmlformats.org/drawingml/2006/main" xmlns:r="http://schemas.openxmlformats.org/officeDocument/2006/relationships" xmlns:p="http://schemas.openxmlformats.org/presentationml/2006/main">
  <p:tag name="KSO_WM_BEAUTIFY_FLAG" val=""/>
</p:tagLst>
</file>

<file path=ppt/tags/tag4.xml><?xml version="1.0" encoding="utf-8"?>
<p:tagLst xmlns:a="http://schemas.openxmlformats.org/drawingml/2006/main" xmlns:r="http://schemas.openxmlformats.org/officeDocument/2006/relationships" xmlns:p="http://schemas.openxmlformats.org/presentationml/2006/main">
  <p:tag name="KSO_WM_BEAUTIFY_FLAG" val=""/>
</p:tagLst>
</file>

<file path=ppt/tags/tag5.xml><?xml version="1.0" encoding="utf-8"?>
<p:tagLst xmlns:a="http://schemas.openxmlformats.org/drawingml/2006/main" xmlns:r="http://schemas.openxmlformats.org/officeDocument/2006/relationships" xmlns:p="http://schemas.openxmlformats.org/presentationml/2006/main">
  <p:tag name="KSO_WM_BEAUTIFY_FLAG" val=""/>
</p:tagLst>
</file>

<file path=ppt/tags/tag6.xml><?xml version="1.0" encoding="utf-8"?>
<p:tagLst xmlns:a="http://schemas.openxmlformats.org/drawingml/2006/main" xmlns:r="http://schemas.openxmlformats.org/officeDocument/2006/relationships" xmlns:p="http://schemas.openxmlformats.org/presentationml/2006/main">
  <p:tag name="KSO_WM_BEAUTIFY_FLAG" val=""/>
</p:tagLst>
</file>

<file path=ppt/tags/tag7.xml><?xml version="1.0" encoding="utf-8"?>
<p:tagLst xmlns:a="http://schemas.openxmlformats.org/drawingml/2006/main" xmlns:r="http://schemas.openxmlformats.org/officeDocument/2006/relationships" xmlns:p="http://schemas.openxmlformats.org/presentationml/2006/main">
  <p:tag name="KSO_WM_BEAUTIFY_FLAG" val=""/>
</p:tagLst>
</file>

<file path=ppt/tags/tag8.xml><?xml version="1.0" encoding="utf-8"?>
<p:tagLst xmlns:a="http://schemas.openxmlformats.org/drawingml/2006/main" xmlns:r="http://schemas.openxmlformats.org/officeDocument/2006/relationships" xmlns:p="http://schemas.openxmlformats.org/presentationml/2006/main">
  <p:tag name="KSO_WM_BEAUTIFY_FLAG" val=""/>
</p:tagLst>
</file>

<file path=ppt/tags/tag9.xml><?xml version="1.0" encoding="utf-8"?>
<p:tagLst xmlns:a="http://schemas.openxmlformats.org/drawingml/2006/main" xmlns:r="http://schemas.openxmlformats.org/officeDocument/2006/relationships" xmlns:p="http://schemas.openxmlformats.org/presentationml/2006/main">
  <p:tag name="KSO_WM_BEAUTIFY_FLAG" val=""/>
</p:tagLst>
</file>

<file path=ppt/theme/theme1.xml><?xml version="1.0" encoding="utf-8"?>
<a:theme xmlns:a="http://schemas.openxmlformats.org/drawingml/2006/main" name="McMaster Brighter World Theme">
  <a:themeElements>
    <a:clrScheme name="Custom 6">
      <a:dk1>
        <a:srgbClr val="4C555C"/>
      </a:dk1>
      <a:lt1>
        <a:srgbClr val="FFFFFF"/>
      </a:lt1>
      <a:dk2>
        <a:srgbClr val="FFFFFF"/>
      </a:dk2>
      <a:lt2>
        <a:srgbClr val="FFFFFF"/>
      </a:lt2>
      <a:accent1>
        <a:srgbClr val="E8F6FA"/>
      </a:accent1>
      <a:accent2>
        <a:srgbClr val="40B5D3"/>
      </a:accent2>
      <a:accent3>
        <a:srgbClr val="40B5D3"/>
      </a:accent3>
      <a:accent4>
        <a:srgbClr val="D2D654"/>
      </a:accent4>
      <a:accent5>
        <a:srgbClr val="6FD3E3"/>
      </a:accent5>
      <a:accent6>
        <a:srgbClr val="A71930"/>
      </a:accent6>
      <a:hlink>
        <a:srgbClr val="E8F6FA"/>
      </a:hlink>
      <a:folHlink>
        <a:srgbClr val="E8F6FA"/>
      </a:folHlink>
    </a:clrScheme>
    <a:fontScheme name="Arial">
      <a:maj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ajorFont>
      <a:minorFont>
        <a:latin typeface="Arial"/>
        <a:ea typeface=""/>
        <a:cs typeface=""/>
        <a:font script="Jpan" typeface="ＭＳ Ｐゴシック"/>
        <a:font script="Hang" typeface="굴림"/>
        <a:font script="Hans" typeface="黑体"/>
        <a:font script="Hant" typeface="微軟正黑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tint val="100000"/>
                <a:shade val="100000"/>
                <a:satMod val="130000"/>
              </a:schemeClr>
            </a:gs>
            <a:gs pos="100000">
              <a:schemeClr val="phClr">
                <a:tint val="50000"/>
                <a:shade val="100000"/>
                <a:satMod val="350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spDef>
      <a:spPr/>
      <a:bodyPr/>
      <a:lstStyle/>
      <a:style>
        <a:lnRef idx="1">
          <a:schemeClr val="accent1"/>
        </a:lnRef>
        <a:fillRef idx="3">
          <a:schemeClr val="accent1"/>
        </a:fillRef>
        <a:effectRef idx="2">
          <a:schemeClr val="accent1"/>
        </a:effectRef>
        <a:fontRef idx="minor">
          <a:schemeClr val="lt1"/>
        </a:fontRef>
      </a:style>
    </a:spDef>
    <a:lnDef>
      <a:spPr/>
      <a:bodyPr/>
      <a:lstStyle/>
      <a:style>
        <a:lnRef idx="2">
          <a:schemeClr val="accent1"/>
        </a:lnRef>
        <a:fillRef idx="0">
          <a:schemeClr val="accent1"/>
        </a:fillRef>
        <a:effectRef idx="1">
          <a:schemeClr val="accent1"/>
        </a:effectRef>
        <a:fontRef idx="minor">
          <a:schemeClr val="tx1"/>
        </a:fontRef>
      </a:style>
    </a:lnDef>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2.xml><?xml version="1.0" encoding="utf-8"?>
<a:theme xmlns:a="http://schemas.openxmlformats.org/drawingml/2006/main" name="Office Theme">
  <a:themeElements>
    <a:clrScheme name="Office">
      <a:dk1>
        <a:sysClr val="windowText" lastClr="000000"/>
      </a:dk1>
      <a:lt1>
        <a:sysClr val="window" lastClr="FFFFFF"/>
      </a:lt1>
      <a:dk2>
        <a:srgbClr val="44546A"/>
      </a:dk2>
      <a:lt2>
        <a:srgbClr val="E7E6E6"/>
      </a:lt2>
      <a:accent1>
        <a:srgbClr val="4472C4"/>
      </a:accent1>
      <a:accent2>
        <a:srgbClr val="ED7D31"/>
      </a:accent2>
      <a:accent3>
        <a:srgbClr val="A5A5A5"/>
      </a:accent3>
      <a:accent4>
        <a:srgbClr val="FFC000"/>
      </a:accent4>
      <a:accent5>
        <a:srgbClr val="5B9BD5"/>
      </a:accent5>
      <a:accent6>
        <a:srgbClr val="70AD47"/>
      </a:accent6>
      <a:hlink>
        <a:srgbClr val="0563C1"/>
      </a:hlink>
      <a:folHlink>
        <a:srgbClr val="954F72"/>
      </a:folHlink>
    </a:clrScheme>
    <a:fontScheme name="Office">
      <a:majorFont>
        <a:latin typeface="Calibri Light"/>
        <a:ea typeface=""/>
        <a:cs typeface=""/>
        <a:font script="Jpan" typeface="Yu Gothic Light"/>
        <a:font script="Hang" typeface="맑은 고딕"/>
        <a:font script="Hans" typeface="DengXian Light"/>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Yu Gothic"/>
        <a:font script="Hang" typeface="맑은 고딕"/>
        <a:font script="Hans" typeface="DengXian"/>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ppt/theme/theme3.xml><?xml version="1.0" encoding="utf-8"?>
<a:theme xmlns:a="http://schemas.openxmlformats.org/drawingml/2006/main" name="Office 主题">
  <a:themeElements>
    <a:clrScheme name="Office">
      <a:dk1>
        <a:sysClr val="windowText" lastClr="000000"/>
      </a:dk1>
      <a:lt1>
        <a:sysClr val="window" lastClr="FFFFFF"/>
      </a:lt1>
      <a:dk2>
        <a:srgbClr val="44546A"/>
      </a:dk2>
      <a:lt2>
        <a:srgbClr val="E7E6E6"/>
      </a:lt2>
      <a:accent1>
        <a:srgbClr val="5B9BD5"/>
      </a:accent1>
      <a:accent2>
        <a:srgbClr val="ED7D31"/>
      </a:accent2>
      <a:accent3>
        <a:srgbClr val="A5A5A5"/>
      </a:accent3>
      <a:accent4>
        <a:srgbClr val="FFC000"/>
      </a:accent4>
      <a:accent5>
        <a:srgbClr val="4472C4"/>
      </a:accent5>
      <a:accent6>
        <a:srgbClr val="70AD47"/>
      </a:accent6>
      <a:hlink>
        <a:srgbClr val="0563C1"/>
      </a:hlink>
      <a:folHlink>
        <a:srgbClr val="954F72"/>
      </a:folHlink>
    </a:clrScheme>
    <a:fontScheme name="Office">
      <a:majorFont>
        <a:latin typeface="Calibri Light"/>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lumMod val="110000"/>
                <a:satMod val="105000"/>
                <a:tint val="67000"/>
              </a:schemeClr>
            </a:gs>
            <a:gs pos="50000">
              <a:schemeClr val="phClr">
                <a:lumMod val="105000"/>
                <a:satMod val="103000"/>
                <a:tint val="73000"/>
              </a:schemeClr>
            </a:gs>
            <a:gs pos="100000">
              <a:schemeClr val="phClr">
                <a:lumMod val="105000"/>
                <a:satMod val="109000"/>
                <a:tint val="81000"/>
              </a:schemeClr>
            </a:gs>
          </a:gsLst>
          <a:lin ang="5400000" scaled="0"/>
        </a:gradFill>
        <a:gradFill rotWithShape="1">
          <a:gsLst>
            <a:gs pos="0">
              <a:schemeClr val="phClr">
                <a:satMod val="103000"/>
                <a:lumMod val="102000"/>
                <a:tint val="94000"/>
              </a:schemeClr>
            </a:gs>
            <a:gs pos="50000">
              <a:schemeClr val="phClr">
                <a:satMod val="110000"/>
                <a:lumMod val="100000"/>
                <a:shade val="100000"/>
              </a:schemeClr>
            </a:gs>
            <a:gs pos="100000">
              <a:schemeClr val="phClr">
                <a:lumMod val="99000"/>
                <a:satMod val="120000"/>
                <a:shade val="78000"/>
              </a:schemeClr>
            </a:gs>
          </a:gsLst>
          <a:lin ang="5400000" scaled="0"/>
        </a:gradFill>
      </a:fillStyleLst>
      <a:lnStyleLst>
        <a:ln w="6350" cap="flat" cmpd="sng" algn="ctr">
          <a:solidFill>
            <a:schemeClr val="phClr"/>
          </a:solidFill>
          <a:prstDash val="solid"/>
          <a:miter lim="800000"/>
        </a:ln>
        <a:ln w="12700" cap="flat" cmpd="sng" algn="ctr">
          <a:solidFill>
            <a:schemeClr val="phClr"/>
          </a:solidFill>
          <a:prstDash val="solid"/>
          <a:miter lim="800000"/>
        </a:ln>
        <a:ln w="19050" cap="flat" cmpd="sng" algn="ctr">
          <a:solidFill>
            <a:schemeClr val="phClr"/>
          </a:solidFill>
          <a:prstDash val="solid"/>
          <a:miter lim="800000"/>
        </a:ln>
      </a:lnStyleLst>
      <a:effectStyleLst>
        <a:effectStyle>
          <a:effectLst/>
        </a:effectStyle>
        <a:effectStyle>
          <a:effectLst/>
        </a:effectStyle>
        <a:effectStyle>
          <a:effectLst>
            <a:outerShdw blurRad="57150" dist="19050" dir="5400000" algn="ctr" rotWithShape="0">
              <a:srgbClr val="000000">
                <a:alpha val="63000"/>
              </a:srgbClr>
            </a:outerShdw>
          </a:effectLst>
        </a:effectStyle>
      </a:effectStyleLst>
      <a:bgFillStyleLst>
        <a:solidFill>
          <a:schemeClr val="phClr"/>
        </a:solidFill>
        <a:solidFill>
          <a:schemeClr val="phClr">
            <a:tint val="95000"/>
            <a:satMod val="170000"/>
          </a:schemeClr>
        </a:solidFill>
        <a:gradFill rotWithShape="1">
          <a:gsLst>
            <a:gs pos="0">
              <a:schemeClr val="phClr">
                <a:tint val="93000"/>
                <a:satMod val="150000"/>
                <a:shade val="98000"/>
                <a:lumMod val="102000"/>
              </a:schemeClr>
            </a:gs>
            <a:gs pos="50000">
              <a:schemeClr val="phClr">
                <a:tint val="98000"/>
                <a:satMod val="130000"/>
                <a:shade val="90000"/>
                <a:lumMod val="103000"/>
              </a:schemeClr>
            </a:gs>
            <a:gs pos="100000">
              <a:schemeClr val="phClr">
                <a:shade val="63000"/>
                <a:satMod val="120000"/>
              </a:schemeClr>
            </a:gs>
          </a:gsLst>
          <a:lin ang="5400000" scaled="0"/>
        </a:gradFill>
      </a:bgFillStyleLst>
    </a:fmtScheme>
  </a:themeElements>
  <a:objectDefaults/>
  <a:extraClrSchemeLst/>
  <a:extLst>
    <a:ext uri="{05A4C25C-085E-4340-85A3-A5531E510DB2}">
      <thm15:themeFamily xmlns:thm15="http://schemas.microsoft.com/office/thememl/2012/main" name="Office Theme" id="{62F939B6-93AF-4DB8-9C6B-D6C7DFDC589F}" vid="{4A3C46E8-61CC-4603-A589-7422A47A8E4A}"/>
    </a:ext>
  </a:extLst>
</a:theme>
</file>

<file path=docProps/app.xml><?xml version="1.0" encoding="utf-8"?>
<Properties xmlns="http://schemas.openxmlformats.org/officeDocument/2006/extended-properties" xmlns:vt="http://schemas.openxmlformats.org/officeDocument/2006/docPropsVTypes">
  <TotalTime>0</TotalTime>
  <Words>119</Words>
  <Application>Microsoft Macintosh PowerPoint</Application>
  <PresentationFormat>Widescreen</PresentationFormat>
  <Paragraphs>23</Paragraphs>
  <Slides>1</Slides>
  <Notes>1</Notes>
  <HiddenSlides>0</HiddenSlides>
  <MMClips>0</MMClips>
  <ScaleCrop>false</ScaleCrop>
  <HeadingPairs>
    <vt:vector size="6" baseType="variant">
      <vt:variant>
        <vt:lpstr>Fonts Used</vt:lpstr>
      </vt:variant>
      <vt:variant>
        <vt:i4>5</vt:i4>
      </vt:variant>
      <vt:variant>
        <vt:lpstr>Theme</vt:lpstr>
      </vt:variant>
      <vt:variant>
        <vt:i4>1</vt:i4>
      </vt:variant>
      <vt:variant>
        <vt:lpstr>Slide Titles</vt:lpstr>
      </vt:variant>
      <vt:variant>
        <vt:i4>1</vt:i4>
      </vt:variant>
    </vt:vector>
  </HeadingPairs>
  <TitlesOfParts>
    <vt:vector size="7" baseType="lpstr">
      <vt:lpstr>Arial</vt:lpstr>
      <vt:lpstr>Calibri</vt:lpstr>
      <vt:lpstr>Courier New</vt:lpstr>
      <vt:lpstr>Helvetica</vt:lpstr>
      <vt:lpstr>Roboto</vt:lpstr>
      <vt:lpstr>McMaster Brighter World Theme</vt:lpstr>
      <vt:lpstr>PowerPoint Presentation</vt:lpstr>
    </vt:vector>
  </TitlesOfParts>
  <Company>Ariad Communications</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PowerPoint Presentation</dc:title>
  <dc:creator>Iwona Sowinski</dc:creator>
  <cp:lastModifiedBy>Lott, Steven</cp:lastModifiedBy>
  <cp:revision>514</cp:revision>
  <cp:lastPrinted>2023-02-25T01:53:00Z</cp:lastPrinted>
  <dcterms:created xsi:type="dcterms:W3CDTF">2023-02-25T01:53:00Z</dcterms:created>
  <dcterms:modified xsi:type="dcterms:W3CDTF">2023-04-03T13:02:24Z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ICV">
    <vt:lpwstr>DECED48E400A483B84833A4BB4ED8B59</vt:lpwstr>
  </property>
  <property fmtid="{D5CDD505-2E9C-101B-9397-08002B2CF9AE}" pid="3" name="KSOProductBuildVer">
    <vt:lpwstr>2052-11.1.0.13703</vt:lpwstr>
  </property>
</Properties>
</file>