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4"/>
  </p:notesMasterIdLst>
  <p:handoutMasterIdLst>
    <p:handoutMasterId r:id="rId5"/>
  </p:handoutMasterIdLst>
  <p:sldIdLst>
    <p:sldId id="1097" r:id="rId2"/>
    <p:sldId id="1098" r:id="rId3"/>
  </p:sldIdLst>
  <p:sldSz cx="12192000" cy="6858000"/>
  <p:notesSz cx="6858000" cy="9144000"/>
  <p:custDataLst>
    <p:tags r:id="rId6"/>
  </p:custDataLst>
  <p:defaultTextStyle>
    <a:defPPr>
      <a:defRPr lang="en-US"/>
    </a:defPPr>
    <a:lvl1pPr marL="0" algn="l" defTabSz="609600" rtl="0" eaLnBrk="1" latinLnBrk="0" hangingPunct="1">
      <a:defRPr sz="2400" kern="1200">
        <a:solidFill>
          <a:schemeClr val="tx1"/>
        </a:solidFill>
        <a:latin typeface="+mn-lt"/>
        <a:ea typeface="+mn-ea"/>
        <a:cs typeface="+mn-cs"/>
      </a:defRPr>
    </a:lvl1pPr>
    <a:lvl2pPr marL="609600" algn="l" defTabSz="609600" rtl="0" eaLnBrk="1" latinLnBrk="0" hangingPunct="1">
      <a:defRPr sz="2400" kern="1200">
        <a:solidFill>
          <a:schemeClr val="tx1"/>
        </a:solidFill>
        <a:latin typeface="+mn-lt"/>
        <a:ea typeface="+mn-ea"/>
        <a:cs typeface="+mn-cs"/>
      </a:defRPr>
    </a:lvl2pPr>
    <a:lvl3pPr marL="1219200" algn="l" defTabSz="609600" rtl="0" eaLnBrk="1" latinLnBrk="0" hangingPunct="1">
      <a:defRPr sz="2400" kern="1200">
        <a:solidFill>
          <a:schemeClr val="tx1"/>
        </a:solidFill>
        <a:latin typeface="+mn-lt"/>
        <a:ea typeface="+mn-ea"/>
        <a:cs typeface="+mn-cs"/>
      </a:defRPr>
    </a:lvl3pPr>
    <a:lvl4pPr marL="1828800" algn="l" defTabSz="609600" rtl="0" eaLnBrk="1" latinLnBrk="0" hangingPunct="1">
      <a:defRPr sz="2400" kern="1200">
        <a:solidFill>
          <a:schemeClr val="tx1"/>
        </a:solidFill>
        <a:latin typeface="+mn-lt"/>
        <a:ea typeface="+mn-ea"/>
        <a:cs typeface="+mn-cs"/>
      </a:defRPr>
    </a:lvl4pPr>
    <a:lvl5pPr marL="2438400" algn="l" defTabSz="609600" rtl="0" eaLnBrk="1" latinLnBrk="0" hangingPunct="1">
      <a:defRPr sz="2400" kern="1200">
        <a:solidFill>
          <a:schemeClr val="tx1"/>
        </a:solidFill>
        <a:latin typeface="+mn-lt"/>
        <a:ea typeface="+mn-ea"/>
        <a:cs typeface="+mn-cs"/>
      </a:defRPr>
    </a:lvl5pPr>
    <a:lvl6pPr marL="3048000" algn="l" defTabSz="609600" rtl="0" eaLnBrk="1" latinLnBrk="0" hangingPunct="1">
      <a:defRPr sz="2400" kern="1200">
        <a:solidFill>
          <a:schemeClr val="tx1"/>
        </a:solidFill>
        <a:latin typeface="+mn-lt"/>
        <a:ea typeface="+mn-ea"/>
        <a:cs typeface="+mn-cs"/>
      </a:defRPr>
    </a:lvl6pPr>
    <a:lvl7pPr marL="3657600" algn="l" defTabSz="609600" rtl="0" eaLnBrk="1" latinLnBrk="0" hangingPunct="1">
      <a:defRPr sz="2400" kern="1200">
        <a:solidFill>
          <a:schemeClr val="tx1"/>
        </a:solidFill>
        <a:latin typeface="+mn-lt"/>
        <a:ea typeface="+mn-ea"/>
        <a:cs typeface="+mn-cs"/>
      </a:defRPr>
    </a:lvl7pPr>
    <a:lvl8pPr marL="4267200" algn="l" defTabSz="609600" rtl="0" eaLnBrk="1" latinLnBrk="0" hangingPunct="1">
      <a:defRPr sz="2400" kern="1200">
        <a:solidFill>
          <a:schemeClr val="tx1"/>
        </a:solidFill>
        <a:latin typeface="+mn-lt"/>
        <a:ea typeface="+mn-ea"/>
        <a:cs typeface="+mn-cs"/>
      </a:defRPr>
    </a:lvl8pPr>
    <a:lvl9pPr marL="4876800" algn="l" defTabSz="60960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54" userDrawn="1">
          <p15:clr>
            <a:srgbClr val="A4A3A4"/>
          </p15:clr>
        </p15:guide>
        <p15:guide id="2" pos="388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宋旭萍" initials="SXP" lastIdx="6" clrIdx="0"/>
  <p:cmAuthor id="2" name="Xuan Yu" initials="XY" lastIdx="6" clrIdx="1"/>
  <p:cmAuthor id="3" name="Qi" initials="QW" lastIdx="12" clrIdx="2"/>
  <p:cmAuthor id="4" name="The city of momery" initials="T" lastIdx="4"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4776"/>
    <a:srgbClr val="B5BED1"/>
    <a:srgbClr val="FFFFFF"/>
    <a:srgbClr val="8DD2E5"/>
    <a:srgbClr val="99CC66"/>
    <a:srgbClr val="CC76A6"/>
    <a:srgbClr val="FEB714"/>
    <a:srgbClr val="FFC057"/>
    <a:srgbClr val="6AA855"/>
    <a:srgbClr val="6FC0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025" autoAdjust="0"/>
    <p:restoredTop sz="88980" autoAdjust="0"/>
  </p:normalViewPr>
  <p:slideViewPr>
    <p:cSldViewPr snapToGrid="0" snapToObjects="1" showGuides="1">
      <p:cViewPr varScale="1">
        <p:scale>
          <a:sx n="113" d="100"/>
          <a:sy n="113" d="100"/>
        </p:scale>
        <p:origin x="1544" y="184"/>
      </p:cViewPr>
      <p:guideLst>
        <p:guide orient="horz" pos="2254"/>
        <p:guide pos="3882"/>
      </p:guideLst>
    </p:cSldViewPr>
  </p:slideViewPr>
  <p:outlineViewPr>
    <p:cViewPr>
      <p:scale>
        <a:sx n="33" d="100"/>
        <a:sy n="33" d="100"/>
      </p:scale>
      <p:origin x="0" y="0"/>
    </p:cViewPr>
  </p:outlineViewPr>
  <p:notesTextViewPr>
    <p:cViewPr>
      <p:scale>
        <a:sx n="110" d="100"/>
        <a:sy n="11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gs" Target="tags/tag1.xml"/><Relationship Id="rId11" Type="http://schemas.openxmlformats.org/officeDocument/2006/relationships/tableStyles" Target="tableStyles.xml"/><Relationship Id="rId5" Type="http://schemas.openxmlformats.org/officeDocument/2006/relationships/handoutMaster" Target="handoutMasters/handoutMaster1.xml"/><Relationship Id="rId10" Type="http://schemas.openxmlformats.org/officeDocument/2006/relationships/theme" Target="theme/theme1.xml"/><Relationship Id="rId4" Type="http://schemas.openxmlformats.org/officeDocument/2006/relationships/notesMaster" Target="notesMasters/notes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2023/4/3</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Arial" panose="020B0604020202020204" pitchFamily="34" charset="0"/>
              </a:defRPr>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Arial" panose="020B0604020202020204" pitchFamily="34" charset="0"/>
              </a:defRPr>
            </a:lvl1pPr>
          </a:lstStyle>
          <a:p>
            <a:fld id="{E9F3A7FF-300E-B84F-A2D0-CDCDE713DCB9}" type="datetimeFigureOut">
              <a:rPr lang="en-US" smtClean="0"/>
              <a:t>4/3/23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Arial" panose="020B0604020202020204" pitchFamily="34" charset="0"/>
              </a:defRPr>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Arial" panose="020B0604020202020204" pitchFamily="34" charset="0"/>
              </a:defRPr>
            </a:lvl1pPr>
          </a:lstStyle>
          <a:p>
            <a:fld id="{7C11621C-3EA7-C342-A130-13C6D43C8C01}"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1219200" rtl="0" eaLnBrk="1" latinLnBrk="0" hangingPunct="1">
      <a:defRPr sz="1600" b="0" i="0" kern="1200">
        <a:solidFill>
          <a:schemeClr val="tx1"/>
        </a:solidFill>
        <a:latin typeface="Arial" panose="020B0604020202020204" pitchFamily="34" charset="0"/>
        <a:ea typeface="+mn-ea"/>
        <a:cs typeface="+mn-cs"/>
      </a:defRPr>
    </a:lvl1pPr>
    <a:lvl2pPr marL="609600" algn="l" defTabSz="1219200" rtl="0" eaLnBrk="1" latinLnBrk="0" hangingPunct="1">
      <a:defRPr sz="1600" b="0" i="0" kern="1200">
        <a:solidFill>
          <a:schemeClr val="tx1"/>
        </a:solidFill>
        <a:latin typeface="Arial" panose="020B0604020202020204" pitchFamily="34" charset="0"/>
        <a:ea typeface="+mn-ea"/>
        <a:cs typeface="+mn-cs"/>
      </a:defRPr>
    </a:lvl2pPr>
    <a:lvl3pPr marL="1219200" algn="l" defTabSz="1219200" rtl="0" eaLnBrk="1" latinLnBrk="0" hangingPunct="1">
      <a:defRPr sz="1600" b="0" i="0" kern="1200">
        <a:solidFill>
          <a:schemeClr val="tx1"/>
        </a:solidFill>
        <a:latin typeface="Arial" panose="020B0604020202020204" pitchFamily="34" charset="0"/>
        <a:ea typeface="+mn-ea"/>
        <a:cs typeface="+mn-cs"/>
      </a:defRPr>
    </a:lvl3pPr>
    <a:lvl4pPr marL="1828800" algn="l" defTabSz="1219200" rtl="0" eaLnBrk="1" latinLnBrk="0" hangingPunct="1">
      <a:defRPr sz="1600" b="0" i="0" kern="1200">
        <a:solidFill>
          <a:schemeClr val="tx1"/>
        </a:solidFill>
        <a:latin typeface="Arial" panose="020B0604020202020204" pitchFamily="34" charset="0"/>
        <a:ea typeface="+mn-ea"/>
        <a:cs typeface="+mn-cs"/>
      </a:defRPr>
    </a:lvl4pPr>
    <a:lvl5pPr marL="2438400" algn="l" defTabSz="1219200" rtl="0" eaLnBrk="1" latinLnBrk="0" hangingPunct="1">
      <a:defRPr sz="1600" b="0" i="0" kern="1200">
        <a:solidFill>
          <a:schemeClr val="tx1"/>
        </a:solidFill>
        <a:latin typeface="Arial" panose="020B0604020202020204" pitchFamily="34" charset="0"/>
        <a:ea typeface="+mn-ea"/>
        <a:cs typeface="+mn-cs"/>
      </a:defRPr>
    </a:lvl5pPr>
    <a:lvl6pPr marL="3048000" algn="l" defTabSz="1219200" rtl="0" eaLnBrk="1" latinLnBrk="0" hangingPunct="1">
      <a:defRPr sz="1600" kern="1200">
        <a:solidFill>
          <a:schemeClr val="tx1"/>
        </a:solidFill>
        <a:latin typeface="+mn-lt"/>
        <a:ea typeface="+mn-ea"/>
        <a:cs typeface="+mn-cs"/>
      </a:defRPr>
    </a:lvl6pPr>
    <a:lvl7pPr marL="3657600" algn="l" defTabSz="1219200" rtl="0" eaLnBrk="1" latinLnBrk="0" hangingPunct="1">
      <a:defRPr sz="1600" kern="1200">
        <a:solidFill>
          <a:schemeClr val="tx1"/>
        </a:solidFill>
        <a:latin typeface="+mn-lt"/>
        <a:ea typeface="+mn-ea"/>
        <a:cs typeface="+mn-cs"/>
      </a:defRPr>
    </a:lvl7pPr>
    <a:lvl8pPr marL="4267200" algn="l" defTabSz="1219200" rtl="0" eaLnBrk="1" latinLnBrk="0" hangingPunct="1">
      <a:defRPr sz="1600" kern="1200">
        <a:solidFill>
          <a:schemeClr val="tx1"/>
        </a:solidFill>
        <a:latin typeface="+mn-lt"/>
        <a:ea typeface="+mn-ea"/>
        <a:cs typeface="+mn-cs"/>
      </a:defRPr>
    </a:lvl8pPr>
    <a:lvl9pPr marL="4876800" algn="l" defTabSz="121920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a:endParaRPr lang="en-US" altLang="zh-CN" dirty="0">
              <a:solidFill>
                <a:srgbClr val="254776"/>
              </a:solidFill>
              <a:latin typeface="Helvetica" pitchFamily="2" charset="0"/>
              <a:ea typeface="Garamond" panose="02020404030301010803" pitchFamily="18" charset="0"/>
              <a:cs typeface="Garamond" panose="02020404030301010803" pitchFamily="18" charset="0"/>
              <a:sym typeface="+mn-ea"/>
            </a:endParaRPr>
          </a:p>
        </p:txBody>
      </p:sp>
      <p:sp>
        <p:nvSpPr>
          <p:cNvPr id="4" name="Slide Number Placeholder 3"/>
          <p:cNvSpPr>
            <a:spLocks noGrp="1"/>
          </p:cNvSpPr>
          <p:nvPr>
            <p:ph type="sldNum" sz="quarter" idx="5"/>
          </p:nvPr>
        </p:nvSpPr>
        <p:spPr/>
        <p:txBody>
          <a:bodyPr/>
          <a:lstStyle/>
          <a:p>
            <a:fld id="{7C11621C-3EA7-C342-A130-13C6D43C8C01}" type="slidenum">
              <a:rPr lang="en-US" smtClean="0"/>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CN" dirty="0">
              <a:solidFill>
                <a:srgbClr val="254776"/>
              </a:solidFill>
              <a:sym typeface="+mn-ea"/>
            </a:endParaRPr>
          </a:p>
        </p:txBody>
      </p:sp>
      <p:sp>
        <p:nvSpPr>
          <p:cNvPr id="4" name="Slide Number Placeholder 3"/>
          <p:cNvSpPr>
            <a:spLocks noGrp="1"/>
          </p:cNvSpPr>
          <p:nvPr>
            <p:ph type="sldNum" sz="quarter" idx="5"/>
          </p:nvPr>
        </p:nvSpPr>
        <p:spPr/>
        <p:txBody>
          <a:bodyPr/>
          <a:lstStyle/>
          <a:p>
            <a:pPr marL="0" marR="0" lvl="0" indent="0" algn="r" defTabSz="609600" rtl="0" eaLnBrk="1" fontAlgn="auto" latinLnBrk="0" hangingPunct="1">
              <a:lnSpc>
                <a:spcPct val="100000"/>
              </a:lnSpc>
              <a:spcBef>
                <a:spcPts val="0"/>
              </a:spcBef>
              <a:spcAft>
                <a:spcPts val="0"/>
              </a:spcAft>
              <a:buClrTx/>
              <a:buSzTx/>
              <a:buFontTx/>
              <a:buNone/>
              <a:defRPr/>
            </a:pPr>
            <a:fld id="{7C11621C-3EA7-C342-A130-13C6D43C8C01}"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t>2</a:t>
            </a:fld>
            <a:endParaRPr kumimoji="0" lang="en-US" sz="12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6" name="Picture 5" descr="Background pattern&#10;&#10;Description automatically generated"/>
          <p:cNvPicPr>
            <a:picLocks noChangeAspect="1"/>
          </p:cNvPicPr>
          <p:nvPr userDrawn="1"/>
        </p:nvPicPr>
        <p:blipFill>
          <a:blip r:embed="rId2"/>
          <a:stretch>
            <a:fillRect/>
          </a:stretch>
        </p:blipFill>
        <p:spPr>
          <a:xfrm>
            <a:off x="0" y="0"/>
            <a:ext cx="12192000" cy="6223195"/>
          </a:xfrm>
          <a:prstGeom prst="rect">
            <a:avLst/>
          </a:prstGeom>
        </p:spPr>
      </p:pic>
      <p:sp>
        <p:nvSpPr>
          <p:cNvPr id="2" name="Title Placeholder" descr="Master title"/>
          <p:cNvSpPr>
            <a:spLocks noGrp="1"/>
          </p:cNvSpPr>
          <p:nvPr>
            <p:ph type="ctrTitle"/>
          </p:nvPr>
        </p:nvSpPr>
        <p:spPr>
          <a:xfrm>
            <a:off x="2715491" y="634805"/>
            <a:ext cx="6862619" cy="2666171"/>
          </a:xfrm>
          <a:prstGeom prst="rect">
            <a:avLst/>
          </a:prstGeom>
        </p:spPr>
        <p:txBody>
          <a:bodyPr anchor="b" anchorCtr="0">
            <a:normAutofit/>
          </a:bodyPr>
          <a:lstStyle>
            <a:lvl1pPr algn="ctr">
              <a:lnSpc>
                <a:spcPct val="100000"/>
              </a:lnSpc>
              <a:defRPr sz="4000">
                <a:solidFill>
                  <a:srgbClr val="254776"/>
                </a:solidFill>
              </a:defRPr>
            </a:lvl1pPr>
          </a:lstStyle>
          <a:p>
            <a:r>
              <a:rPr lang="en-US" dirty="0"/>
              <a:t>Click to edit Master title style</a:t>
            </a:r>
          </a:p>
        </p:txBody>
      </p:sp>
      <p:sp>
        <p:nvSpPr>
          <p:cNvPr id="3" name="Subtitle Placeholder" descr="Master subtitle"/>
          <p:cNvSpPr>
            <a:spLocks noGrp="1"/>
          </p:cNvSpPr>
          <p:nvPr>
            <p:ph type="subTitle" idx="1"/>
          </p:nvPr>
        </p:nvSpPr>
        <p:spPr>
          <a:xfrm>
            <a:off x="4110182" y="3300976"/>
            <a:ext cx="4073237" cy="911624"/>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Meeting Information" descr="Meering or Audience Data"/>
          <p:cNvSpPr>
            <a:spLocks noGrp="1"/>
          </p:cNvSpPr>
          <p:nvPr>
            <p:ph type="body" sz="quarter" idx="10" hasCustomPrompt="1"/>
          </p:nvPr>
        </p:nvSpPr>
        <p:spPr>
          <a:xfrm>
            <a:off x="4056005" y="4212601"/>
            <a:ext cx="4181593" cy="911617"/>
          </a:xfrm>
        </p:spPr>
        <p:txBody>
          <a:bodyPr anchor="ctr" anchorCtr="0">
            <a:noAutofit/>
          </a:bodyPr>
          <a:lstStyle>
            <a:lvl1pPr marL="0" indent="0" algn="ctr">
              <a:buNone/>
              <a:defRPr sz="1465">
                <a:solidFill>
                  <a:srgbClr val="464F55"/>
                </a:solidFill>
              </a:defRPr>
            </a:lvl1pPr>
            <a:lvl2pPr marL="457200" indent="0">
              <a:buNone/>
              <a:defRPr sz="1465"/>
            </a:lvl2pPr>
            <a:lvl3pPr marL="914400" indent="0">
              <a:buNone/>
              <a:defRPr sz="1465"/>
            </a:lvl3pPr>
            <a:lvl4pPr marL="1371600" indent="0">
              <a:buNone/>
              <a:defRPr sz="1465"/>
            </a:lvl4pPr>
            <a:lvl5pPr marL="1828800" indent="0">
              <a:buNone/>
              <a:defRPr sz="1465"/>
            </a:lvl5pPr>
          </a:lstStyle>
          <a:p>
            <a:pPr lvl="0"/>
            <a:r>
              <a:rPr lang="en-US" dirty="0"/>
              <a:t>Meeting or Audience Date</a:t>
            </a:r>
          </a:p>
        </p:txBody>
      </p:sp>
      <p:sp>
        <p:nvSpPr>
          <p:cNvPr id="8" name="Slide Number" descr="Page Numbe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panose="020B0604020202020204" pitchFamily="34" charset="0"/>
                <a:ea typeface="Arial" panose="020B0604020202020204" pitchFamily="34" charset="0"/>
                <a:cs typeface="Arial" panose="020B0604020202020204" pitchFamily="34" charset="0"/>
              </a:defRPr>
            </a:lvl1pPr>
          </a:lstStyle>
          <a:p>
            <a:fld id="{E2CB33EA-91D6-F140-A440-0A130B2A34DE}" type="slidenum">
              <a:rPr lang="en-US" smtClean="0"/>
              <a:t>‹#›</a:t>
            </a:fld>
            <a:endParaRPr lang="en-US"/>
          </a:p>
        </p:txBody>
      </p:sp>
      <p:pic>
        <p:nvPicPr>
          <p:cNvPr id="11" name="Picture 10" descr="A picture containing blur, blurry&#10;&#10;Description automatically generated"/>
          <p:cNvPicPr>
            <a:picLocks noChangeAspect="1"/>
          </p:cNvPicPr>
          <p:nvPr userDrawn="1"/>
        </p:nvPicPr>
        <p:blipFill rotWithShape="1">
          <a:blip r:embed="rId3">
            <a:alphaModFix amt="10000"/>
          </a:blip>
          <a:srcRect l="9741" t="6894" r="7309" b="29427"/>
          <a:stretch>
            <a:fillRect/>
          </a:stretch>
        </p:blipFill>
        <p:spPr>
          <a:xfrm>
            <a:off x="0" y="0"/>
            <a:ext cx="12192000" cy="6250905"/>
          </a:xfrm>
          <a:prstGeom prst="rect">
            <a:avLst/>
          </a:prstGeom>
        </p:spPr>
      </p:pic>
      <p:pic>
        <p:nvPicPr>
          <p:cNvPr id="9" name="Picture 8" descr="A picture containing text, sign&#10;&#10;Description automatically generated"/>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9" name="Picture 8"/>
          <p:cNvPicPr>
            <a:picLocks noChangeAspect="1"/>
          </p:cNvPicPr>
          <p:nvPr userDrawn="1"/>
        </p:nvPicPr>
        <p:blipFill rotWithShape="1">
          <a:blip r:embed="rId2"/>
          <a:srcRect l="5869" r="5869" b="12196"/>
          <a:stretch>
            <a:fillRect/>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12" name="Subtitle Placeholder" descr="Slide sub title"/>
          <p:cNvSpPr>
            <a:spLocks noGrp="1"/>
          </p:cNvSpPr>
          <p:nvPr>
            <p:ph type="body" sz="quarter" idx="12" hasCustomPrompt="1"/>
          </p:nvPr>
        </p:nvSpPr>
        <p:spPr>
          <a:xfrm>
            <a:off x="268817" y="636516"/>
            <a:ext cx="11707283" cy="753256"/>
          </a:xfrm>
        </p:spPr>
        <p:txBody>
          <a:bodyPr>
            <a:no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stStyle>
          <a:p>
            <a:pPr lvl="0"/>
            <a:r>
              <a:rPr lang="en-US" dirty="0"/>
              <a:t>Click to add subtitle</a:t>
            </a:r>
          </a:p>
        </p:txBody>
      </p:sp>
      <p:sp>
        <p:nvSpPr>
          <p:cNvPr id="3" name="Content Placeholder" descr="Slide content"/>
          <p:cNvSpPr>
            <a:spLocks noGrp="1"/>
          </p:cNvSpPr>
          <p:nvPr>
            <p:ph idx="1" hasCustomPrompt="1"/>
          </p:nvPr>
        </p:nvSpPr>
        <p:spPr>
          <a:xfrm>
            <a:off x="267858" y="1471001"/>
            <a:ext cx="11708068" cy="4536015"/>
          </a:xfrm>
        </p:spPr>
        <p:txBody>
          <a:bodyPr lIns="108000"/>
          <a:lstStyle>
            <a:lvl1pPr>
              <a:lnSpc>
                <a:spcPct val="100000"/>
              </a:lnSpc>
              <a:spcBef>
                <a:spcPts val="0"/>
              </a:spcBef>
              <a:spcAft>
                <a:spcPts val="800"/>
              </a:spcAft>
              <a:defRPr/>
            </a:lvl1pPr>
            <a:lvl2pPr>
              <a:lnSpc>
                <a:spcPct val="100000"/>
              </a:lnSpc>
              <a:spcBef>
                <a:spcPts val="0"/>
              </a:spcBef>
              <a:spcAft>
                <a:spcPts val="800"/>
              </a:spcAft>
              <a:defRPr/>
            </a:lvl2pPr>
            <a:lvl3pPr>
              <a:lnSpc>
                <a:spcPct val="100000"/>
              </a:lnSpc>
              <a:spcBef>
                <a:spcPts val="0"/>
              </a:spcBef>
              <a:spcAft>
                <a:spcPts val="800"/>
              </a:spcAft>
              <a:defRPr/>
            </a:lvl3pPr>
            <a:lvl4pPr>
              <a:lnSpc>
                <a:spcPct val="100000"/>
              </a:lnSpc>
              <a:spcBef>
                <a:spcPts val="0"/>
              </a:spcBef>
              <a:spcAft>
                <a:spcPts val="800"/>
              </a:spcAft>
              <a:defRPr/>
            </a:lvl4pPr>
            <a:lvl5pPr>
              <a:lnSpc>
                <a:spcPct val="100000"/>
              </a:lnSpc>
              <a:spcBef>
                <a:spcPts val="0"/>
              </a:spcBef>
              <a:spcAft>
                <a:spcPts val="800"/>
              </a:spcAft>
              <a:defRPr/>
            </a:lvl5pPr>
          </a:lstStyle>
          <a:p>
            <a:pPr lvl="0"/>
            <a:r>
              <a:rPr lang="en-US" dirty="0"/>
              <a:t>Click to add text or select an icon below for picture, table, graph and more content options.</a:t>
            </a:r>
          </a:p>
        </p:txBody>
      </p:sp>
      <p:sp>
        <p:nvSpPr>
          <p:cNvPr id="7" name="Title Placeholder" descr="Master Title"/>
          <p:cNvSpPr>
            <a:spLocks noGrp="1"/>
          </p:cNvSpPr>
          <p:nvPr>
            <p:ph type="title"/>
          </p:nvPr>
        </p:nvSpPr>
        <p:spPr>
          <a:xfrm>
            <a:off x="267858" y="-88021"/>
            <a:ext cx="11708068" cy="1006368"/>
          </a:xfrm>
          <a:prstGeom prst="rect">
            <a:avLst/>
          </a:prstGeom>
        </p:spPr>
        <p:txBody>
          <a:bodyPr vert="horz" lIns="91440" tIns="45720" rIns="91440" bIns="45720" rtlCol="0" anchor="ctr">
            <a:normAutofit/>
          </a:bodyPr>
          <a:lstStyle/>
          <a:p>
            <a:r>
              <a:rPr lang="en-US" dirty="0"/>
              <a:t>Click to edit Master title style</a:t>
            </a:r>
          </a:p>
        </p:txBody>
      </p:sp>
      <p:pic>
        <p:nvPicPr>
          <p:cNvPr id="11" name="Picture 10" descr="A picture containing text, sign&#10;&#10;Description automatically generated"/>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
        <p:nvSpPr>
          <p:cNvPr id="10" name="Slide Number" descr="Page Numbe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panose="020B0604020202020204" pitchFamily="34" charset="0"/>
                <a:ea typeface="Arial" panose="020B0604020202020204" pitchFamily="34" charset="0"/>
                <a:cs typeface="Arial" panose="020B0604020202020204" pitchFamily="34" charset="0"/>
              </a:defRPr>
            </a:lvl1pPr>
          </a:lstStyle>
          <a:p>
            <a:fld id="{E2CB33EA-91D6-F140-A440-0A130B2A34D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9" name="Picture 8"/>
          <p:cNvPicPr>
            <a:picLocks noChangeAspect="1"/>
          </p:cNvPicPr>
          <p:nvPr userDrawn="1"/>
        </p:nvPicPr>
        <p:blipFill rotWithShape="1">
          <a:blip r:embed="rId2"/>
          <a:srcRect l="5869" r="5869" b="12196"/>
          <a:stretch>
            <a:fillRect/>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7" name="Title Placeholder" descr="Master Title"/>
          <p:cNvSpPr>
            <a:spLocks noGrp="1"/>
          </p:cNvSpPr>
          <p:nvPr>
            <p:ph type="title"/>
          </p:nvPr>
        </p:nvSpPr>
        <p:spPr>
          <a:xfrm>
            <a:off x="267858" y="113435"/>
            <a:ext cx="11708068" cy="1006368"/>
          </a:xfrm>
          <a:prstGeom prst="rect">
            <a:avLst/>
          </a:prstGeom>
        </p:spPr>
        <p:txBody>
          <a:bodyPr vert="horz" lIns="91440" tIns="45720" rIns="91440" bIns="45720" rtlCol="0" anchor="ctr">
            <a:normAutofit/>
          </a:bodyPr>
          <a:lstStyle>
            <a:lvl1pPr>
              <a:lnSpc>
                <a:spcPct val="100000"/>
              </a:lnSpc>
              <a:defRPr/>
            </a:lvl1pPr>
          </a:lstStyle>
          <a:p>
            <a:r>
              <a:rPr lang="en-US" dirty="0"/>
              <a:t>Click to edit Master title style</a:t>
            </a:r>
          </a:p>
        </p:txBody>
      </p:sp>
      <p:sp>
        <p:nvSpPr>
          <p:cNvPr id="6" name="Slide Number" descr="Page Numbe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panose="020B0604020202020204" pitchFamily="34" charset="0"/>
                <a:ea typeface="Arial" panose="020B0604020202020204" pitchFamily="34" charset="0"/>
                <a:cs typeface="Arial" panose="020B0604020202020204" pitchFamily="34" charset="0"/>
              </a:defRPr>
            </a:lvl1pPr>
          </a:lstStyle>
          <a:p>
            <a:fld id="{E2CB33EA-91D6-F140-A440-0A130B2A34DE}" type="slidenum">
              <a:rPr lang="en-US" smtClean="0"/>
              <a:t>‹#›</a:t>
            </a:fld>
            <a:endParaRPr lang="en-US"/>
          </a:p>
        </p:txBody>
      </p:sp>
      <p:pic>
        <p:nvPicPr>
          <p:cNvPr id="11" name="Picture 10" descr="A picture containing text, sign&#10;&#10;Description automatically generated"/>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13" name="Picture 12"/>
          <p:cNvPicPr>
            <a:picLocks noChangeAspect="1"/>
          </p:cNvPicPr>
          <p:nvPr userDrawn="1"/>
        </p:nvPicPr>
        <p:blipFill rotWithShape="1">
          <a:blip r:embed="rId2"/>
          <a:srcRect l="5869" r="5869" b="12196"/>
          <a:stretch>
            <a:fillRect/>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8" name="Left Content Placeholder"/>
          <p:cNvSpPr>
            <a:spLocks noGrp="1"/>
          </p:cNvSpPr>
          <p:nvPr>
            <p:ph sz="half" idx="1" hasCustomPrompt="1"/>
          </p:nvPr>
        </p:nvSpPr>
        <p:spPr>
          <a:xfrm>
            <a:off x="609600" y="1600201"/>
            <a:ext cx="5384800" cy="45259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add text or select an icon below for picture, table, graph and more content options.</a:t>
            </a:r>
          </a:p>
        </p:txBody>
      </p:sp>
      <p:sp>
        <p:nvSpPr>
          <p:cNvPr id="9" name="Right Content Placeholder"/>
          <p:cNvSpPr>
            <a:spLocks noGrp="1"/>
          </p:cNvSpPr>
          <p:nvPr>
            <p:ph sz="half" idx="2" hasCustomPrompt="1"/>
          </p:nvPr>
        </p:nvSpPr>
        <p:spPr>
          <a:xfrm>
            <a:off x="6197600" y="1600201"/>
            <a:ext cx="5384800" cy="45259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add text or select an icon below for picture, table, graph and more content options.</a:t>
            </a:r>
          </a:p>
        </p:txBody>
      </p:sp>
      <p:sp>
        <p:nvSpPr>
          <p:cNvPr id="10" name="Subtitle Placeholder" descr="Slide sub title"/>
          <p:cNvSpPr>
            <a:spLocks noGrp="1"/>
          </p:cNvSpPr>
          <p:nvPr>
            <p:ph type="body" sz="quarter" idx="12" hasCustomPrompt="1"/>
          </p:nvPr>
        </p:nvSpPr>
        <p:spPr>
          <a:xfrm>
            <a:off x="268817" y="636516"/>
            <a:ext cx="11707283" cy="753256"/>
          </a:xfrm>
        </p:spPr>
        <p:txBody>
          <a:bodyPr>
            <a:no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stStyle>
          <a:p>
            <a:pPr lvl="0"/>
            <a:r>
              <a:rPr lang="en-US" dirty="0"/>
              <a:t>Click to add subtitle</a:t>
            </a:r>
          </a:p>
        </p:txBody>
      </p:sp>
      <p:sp>
        <p:nvSpPr>
          <p:cNvPr id="11" name="Title Placeholder" descr="Master Title"/>
          <p:cNvSpPr>
            <a:spLocks noGrp="1"/>
          </p:cNvSpPr>
          <p:nvPr>
            <p:ph type="title"/>
          </p:nvPr>
        </p:nvSpPr>
        <p:spPr>
          <a:xfrm>
            <a:off x="267858" y="-88021"/>
            <a:ext cx="11708068" cy="1006368"/>
          </a:xfrm>
          <a:prstGeom prst="rect">
            <a:avLst/>
          </a:prstGeom>
        </p:spPr>
        <p:txBody>
          <a:bodyPr vert="horz" lIns="91440" tIns="45720" rIns="91440" bIns="45720" rtlCol="0" anchor="ctr">
            <a:normAutofit/>
          </a:bodyPr>
          <a:lstStyle/>
          <a:p>
            <a:r>
              <a:rPr lang="en-US" dirty="0"/>
              <a:t>Click to edit Master title style</a:t>
            </a:r>
          </a:p>
        </p:txBody>
      </p:sp>
      <p:sp>
        <p:nvSpPr>
          <p:cNvPr id="15" name="Slide Number" descr="Page Numbe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panose="020B0604020202020204" pitchFamily="34" charset="0"/>
                <a:ea typeface="Arial" panose="020B0604020202020204" pitchFamily="34" charset="0"/>
                <a:cs typeface="Arial" panose="020B0604020202020204" pitchFamily="34" charset="0"/>
              </a:defRPr>
            </a:lvl1pPr>
          </a:lstStyle>
          <a:p>
            <a:fld id="{E2CB33EA-91D6-F140-A440-0A130B2A34DE}" type="slidenum">
              <a:rPr lang="en-US" smtClean="0"/>
              <a:t>‹#›</a:t>
            </a:fld>
            <a:endParaRPr lang="en-US"/>
          </a:p>
        </p:txBody>
      </p:sp>
      <p:pic>
        <p:nvPicPr>
          <p:cNvPr id="16" name="Picture 15" descr="A picture containing text, sign&#10;&#10;Description automatically generated"/>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descr="Slide Content"/>
          <p:cNvSpPr>
            <a:spLocks noGrp="1"/>
          </p:cNvSpPr>
          <p:nvPr>
            <p:ph type="body" idx="1"/>
          </p:nvPr>
        </p:nvSpPr>
        <p:spPr>
          <a:xfrm>
            <a:off x="267858" y="1480930"/>
            <a:ext cx="11708068" cy="4645234"/>
          </a:xfrm>
          <a:prstGeom prst="rect">
            <a:avLst/>
          </a:prstGeom>
        </p:spPr>
        <p:txBody>
          <a:bodyPr vert="horz" lIns="10800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URL"/>
          <p:cNvSpPr txBox="1"/>
          <p:nvPr userDrawn="1"/>
        </p:nvSpPr>
        <p:spPr>
          <a:xfrm>
            <a:off x="267858" y="6277352"/>
            <a:ext cx="3339700" cy="559127"/>
          </a:xfrm>
          <a:prstGeom prst="rect">
            <a:avLst/>
          </a:prstGeom>
          <a:noFill/>
        </p:spPr>
        <p:txBody>
          <a:bodyPr wrap="square" rtlCol="0">
            <a:spAutoFit/>
          </a:bodyPr>
          <a:lstStyle/>
          <a:p>
            <a:pPr>
              <a:lnSpc>
                <a:spcPct val="100000"/>
              </a:lnSpc>
              <a:spcAft>
                <a:spcPts val="200"/>
              </a:spcAft>
            </a:pPr>
            <a:r>
              <a:rPr lang="en-CA" sz="900">
                <a:solidFill>
                  <a:srgbClr val="464F55"/>
                </a:solidFill>
                <a:effectLst/>
                <a:latin typeface="Arial" panose="020B0604020202020204" pitchFamily="34" charset="0"/>
                <a:cs typeface="Arial" panose="020B0604020202020204" pitchFamily="34" charset="0"/>
              </a:rPr>
              <a:t>evidencecommission@mcmaster.ca</a:t>
            </a:r>
          </a:p>
          <a:p>
            <a:pPr>
              <a:lnSpc>
                <a:spcPct val="100000"/>
              </a:lnSpc>
              <a:spcAft>
                <a:spcPts val="200"/>
              </a:spcAft>
            </a:pPr>
            <a:r>
              <a:rPr lang="en-CA" sz="900" u="none">
                <a:solidFill>
                  <a:srgbClr val="464F55"/>
                </a:solidFill>
                <a:effectLst/>
                <a:latin typeface="Arial" panose="020B0604020202020204" pitchFamily="34" charset="0"/>
                <a:cs typeface="Arial" panose="020B0604020202020204" pitchFamily="34" charset="0"/>
              </a:rPr>
              <a:t>www.evidencecommission.org</a:t>
            </a:r>
          </a:p>
          <a:p>
            <a:pPr>
              <a:lnSpc>
                <a:spcPct val="100000"/>
              </a:lnSpc>
              <a:spcAft>
                <a:spcPts val="200"/>
              </a:spcAft>
            </a:pPr>
            <a:r>
              <a:rPr lang="en-CA" sz="900" u="none">
                <a:solidFill>
                  <a:srgbClr val="464F55"/>
                </a:solidFill>
                <a:effectLst/>
                <a:latin typeface="Arial" panose="020B0604020202020204" pitchFamily="34" charset="0"/>
                <a:cs typeface="Arial" panose="020B0604020202020204" pitchFamily="34" charset="0"/>
              </a:rPr>
              <a:t>@evidencecomm</a:t>
            </a:r>
          </a:p>
        </p:txBody>
      </p:sp>
      <p:pic>
        <p:nvPicPr>
          <p:cNvPr id="25" name="Picture 24"/>
          <p:cNvPicPr>
            <a:picLocks noChangeAspect="1"/>
          </p:cNvPicPr>
          <p:nvPr userDrawn="1"/>
        </p:nvPicPr>
        <p:blipFill>
          <a:blip r:embed="rId6" cstate="print">
            <a:grayscl/>
            <a:extLst>
              <a:ext uri="{28A0092B-C50C-407E-A947-70E740481C1C}">
                <a14:useLocalDpi xmlns:a14="http://schemas.microsoft.com/office/drawing/2010/main" val="0"/>
              </a:ext>
            </a:extLst>
          </a:blip>
          <a:stretch>
            <a:fillRect/>
          </a:stretch>
        </p:blipFill>
        <p:spPr>
          <a:xfrm>
            <a:off x="186493" y="6338887"/>
            <a:ext cx="122703" cy="122703"/>
          </a:xfrm>
          <a:prstGeom prst="rect">
            <a:avLst/>
          </a:prstGeom>
        </p:spPr>
      </p:pic>
      <p:pic>
        <p:nvPicPr>
          <p:cNvPr id="26" name="Picture 25"/>
          <p:cNvPicPr>
            <a:picLocks noChangeAspect="1"/>
          </p:cNvPicPr>
          <p:nvPr userDrawn="1"/>
        </p:nvPicPr>
        <p:blipFill>
          <a:blip r:embed="rId7" cstate="print">
            <a:grayscl/>
            <a:extLst>
              <a:ext uri="{28A0092B-C50C-407E-A947-70E740481C1C}">
                <a14:useLocalDpi xmlns:a14="http://schemas.microsoft.com/office/drawing/2010/main" val="0"/>
              </a:ext>
            </a:extLst>
          </a:blip>
          <a:stretch>
            <a:fillRect/>
          </a:stretch>
        </p:blipFill>
        <p:spPr>
          <a:xfrm>
            <a:off x="190083" y="6659257"/>
            <a:ext cx="126293" cy="126293"/>
          </a:xfrm>
          <a:prstGeom prst="rect">
            <a:avLst/>
          </a:prstGeom>
        </p:spPr>
      </p:pic>
      <p:pic>
        <p:nvPicPr>
          <p:cNvPr id="27" name="Picture 26"/>
          <p:cNvPicPr>
            <a:picLocks noChangeAspect="1"/>
          </p:cNvPicPr>
          <p:nvPr userDrawn="1"/>
        </p:nvPicPr>
        <p:blipFill>
          <a:blip r:embed="rId8" cstate="print">
            <a:grayscl/>
            <a:extLst>
              <a:ext uri="{28A0092B-C50C-407E-A947-70E740481C1C}">
                <a14:useLocalDpi xmlns:a14="http://schemas.microsoft.com/office/drawing/2010/main" val="0"/>
              </a:ext>
            </a:extLst>
          </a:blip>
          <a:stretch>
            <a:fillRect/>
          </a:stretch>
        </p:blipFill>
        <p:spPr>
          <a:xfrm>
            <a:off x="190083" y="6504045"/>
            <a:ext cx="126293" cy="126293"/>
          </a:xfrm>
          <a:prstGeom prst="rect">
            <a:avLst/>
          </a:prstGeom>
        </p:spPr>
      </p:pic>
      <p:sp>
        <p:nvSpPr>
          <p:cNvPr id="28" name="TextBox 27"/>
          <p:cNvSpPr txBox="1"/>
          <p:nvPr userDrawn="1"/>
        </p:nvSpPr>
        <p:spPr>
          <a:xfrm>
            <a:off x="8408358" y="6300460"/>
            <a:ext cx="3630484" cy="53860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r">
              <a:spcAft>
                <a:spcPts val="200"/>
              </a:spcAft>
            </a:pPr>
            <a:r>
              <a:rPr lang="en-CA" sz="800" i="1">
                <a:solidFill>
                  <a:srgbClr val="464F55"/>
                </a:solidFill>
              </a:rPr>
              <a:t> © McMaster Health Forum on behalf McMaster University</a:t>
            </a:r>
          </a:p>
          <a:p>
            <a:pPr algn="r">
              <a:spcAft>
                <a:spcPts val="200"/>
              </a:spcAft>
            </a:pPr>
            <a:r>
              <a:rPr lang="en-CA" sz="800" i="1">
                <a:solidFill>
                  <a:srgbClr val="464F55"/>
                </a:solidFill>
              </a:rPr>
              <a:t>Share freely, give credit, adapt with permission. This work is licensed under</a:t>
            </a:r>
          </a:p>
          <a:p>
            <a:pPr algn="r">
              <a:spcAft>
                <a:spcPts val="200"/>
              </a:spcAft>
            </a:pPr>
            <a:r>
              <a:rPr lang="en-CA" sz="800" i="1">
                <a:solidFill>
                  <a:srgbClr val="464F55"/>
                </a:solidFill>
              </a:rPr>
              <a:t>a Creative Commons Attribution-NoDerivatives 4.0 International License.</a:t>
            </a:r>
          </a:p>
        </p:txBody>
      </p:sp>
      <p:sp>
        <p:nvSpPr>
          <p:cNvPr id="17" name="Slide Number" descr="Page Numbe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panose="020B0604020202020204" pitchFamily="34" charset="0"/>
                <a:ea typeface="Arial" panose="020B0604020202020204" pitchFamily="34" charset="0"/>
                <a:cs typeface="Arial" panose="020B0604020202020204" pitchFamily="34" charset="0"/>
              </a:defRPr>
            </a:lvl1pPr>
          </a:lstStyle>
          <a:p>
            <a:fld id="{E2CB33EA-91D6-F140-A440-0A130B2A34DE}" type="slidenum">
              <a:rPr lang="en-US" smtClean="0"/>
              <a:t>‹#›</a:t>
            </a:fld>
            <a:endParaRPr lang="en-US"/>
          </a:p>
        </p:txBody>
      </p:sp>
      <p:cxnSp>
        <p:nvCxnSpPr>
          <p:cNvPr id="10" name="Straight Connector 9"/>
          <p:cNvCxnSpPr/>
          <p:nvPr userDrawn="1"/>
        </p:nvCxnSpPr>
        <p:spPr>
          <a:xfrm>
            <a:off x="0" y="6260774"/>
            <a:ext cx="12192000" cy="0"/>
          </a:xfrm>
          <a:prstGeom prst="line">
            <a:avLst/>
          </a:prstGeom>
          <a:ln w="25400">
            <a:solidFill>
              <a:srgbClr val="464F55"/>
            </a:solidFill>
          </a:ln>
          <a:effectLst/>
        </p:spPr>
        <p:style>
          <a:lnRef idx="2">
            <a:schemeClr val="dk1"/>
          </a:lnRef>
          <a:fillRef idx="0">
            <a:schemeClr val="dk1"/>
          </a:fillRef>
          <a:effectRef idx="1">
            <a:schemeClr val="dk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ftr="0"/>
  <p:txStyles>
    <p:titleStyle>
      <a:lvl1pPr marL="0" marR="0" indent="0" algn="l" defTabSz="457200" rtl="0" eaLnBrk="1" fontAlgn="auto" latinLnBrk="0" hangingPunct="1">
        <a:lnSpc>
          <a:spcPct val="100000"/>
        </a:lnSpc>
        <a:spcBef>
          <a:spcPct val="0"/>
        </a:spcBef>
        <a:spcAft>
          <a:spcPts val="0"/>
        </a:spcAft>
        <a:buClrTx/>
        <a:buSzTx/>
        <a:buFontTx/>
        <a:buNone/>
        <a:defRPr sz="2400" b="0" i="0" kern="1200">
          <a:solidFill>
            <a:srgbClr val="254776"/>
          </a:solidFill>
          <a:latin typeface="Arial" panose="020B0604020202020204" pitchFamily="34" charset="0"/>
          <a:ea typeface="+mj-ea"/>
          <a:cs typeface="+mj-cs"/>
        </a:defRPr>
      </a:lvl1pPr>
    </p:titleStyle>
    <p:bodyStyle>
      <a:lvl1pPr marL="285750" indent="-285750" algn="l" defTabSz="457200" rtl="0" eaLnBrk="1" latinLnBrk="0" hangingPunct="1">
        <a:lnSpc>
          <a:spcPct val="100000"/>
        </a:lnSpc>
        <a:spcBef>
          <a:spcPts val="0"/>
        </a:spcBef>
        <a:spcAft>
          <a:spcPts val="800"/>
        </a:spcAft>
        <a:buClr>
          <a:srgbClr val="254776"/>
        </a:buClr>
        <a:buFont typeface="Arial" panose="020B0604020202020204" pitchFamily="34" charset="0"/>
        <a:buChar char="•"/>
        <a:defRPr sz="1800" b="0" i="0" kern="1200">
          <a:solidFill>
            <a:srgbClr val="464F55"/>
          </a:solidFill>
          <a:latin typeface="Arial" panose="020B0604020202020204" pitchFamily="34" charset="0"/>
          <a:ea typeface="+mn-ea"/>
          <a:cs typeface="+mn-cs"/>
        </a:defRPr>
      </a:lvl1pPr>
      <a:lvl2pPr marL="647065" indent="-285750" algn="l" defTabSz="457200" rtl="0" eaLnBrk="1" latinLnBrk="0" hangingPunct="1">
        <a:lnSpc>
          <a:spcPct val="100000"/>
        </a:lnSpc>
        <a:spcBef>
          <a:spcPts val="0"/>
        </a:spcBef>
        <a:spcAft>
          <a:spcPts val="800"/>
        </a:spcAft>
        <a:buClr>
          <a:srgbClr val="254776"/>
        </a:buClr>
        <a:buSzPct val="65000"/>
        <a:buFont typeface="Courier New" panose="02070309020205020404" pitchFamily="49" charset="0"/>
        <a:buChar char="o"/>
        <a:defRPr sz="1800" b="0" i="0" kern="1200">
          <a:solidFill>
            <a:schemeClr val="tx1"/>
          </a:solidFill>
          <a:latin typeface="Arial" panose="020B0604020202020204" pitchFamily="34" charset="0"/>
          <a:ea typeface="+mn-ea"/>
          <a:cs typeface="+mn-cs"/>
        </a:defRPr>
      </a:lvl2pPr>
      <a:lvl3pPr marL="902970" indent="-228600" algn="l" defTabSz="457200" rtl="0" eaLnBrk="1" latinLnBrk="0" hangingPunct="1">
        <a:lnSpc>
          <a:spcPct val="100000"/>
        </a:lnSpc>
        <a:spcBef>
          <a:spcPts val="0"/>
        </a:spcBef>
        <a:spcAft>
          <a:spcPts val="800"/>
        </a:spcAft>
        <a:buClr>
          <a:schemeClr val="tx1">
            <a:lumMod val="60000"/>
            <a:lumOff val="40000"/>
          </a:schemeClr>
        </a:buClr>
        <a:buFont typeface="Arial" panose="020B0604020202020204"/>
        <a:buChar char="•"/>
        <a:defRPr sz="1800" b="0" i="0" kern="1200">
          <a:solidFill>
            <a:schemeClr val="tx1"/>
          </a:solidFill>
          <a:latin typeface="Arial" panose="020B0604020202020204" pitchFamily="34" charset="0"/>
          <a:ea typeface="+mn-ea"/>
          <a:cs typeface="+mn-cs"/>
        </a:defRPr>
      </a:lvl3pPr>
      <a:lvl4pPr marL="1168400" indent="-228600" algn="l" defTabSz="457200" rtl="0" eaLnBrk="1" latinLnBrk="0" hangingPunct="1">
        <a:lnSpc>
          <a:spcPct val="100000"/>
        </a:lnSpc>
        <a:spcBef>
          <a:spcPts val="0"/>
        </a:spcBef>
        <a:spcAft>
          <a:spcPts val="800"/>
        </a:spcAft>
        <a:buClr>
          <a:schemeClr val="tx1">
            <a:lumMod val="60000"/>
            <a:lumOff val="40000"/>
          </a:schemeClr>
        </a:buClr>
        <a:buSzPct val="65000"/>
        <a:buFont typeface="Courier New" panose="02070309020205020404" pitchFamily="49" charset="0"/>
        <a:buChar char="o"/>
        <a:defRPr sz="1800" b="0" i="0" kern="1200">
          <a:solidFill>
            <a:schemeClr val="tx1"/>
          </a:solidFill>
          <a:latin typeface="Arial" panose="020B0604020202020204" pitchFamily="34" charset="0"/>
          <a:ea typeface="+mn-ea"/>
          <a:cs typeface="+mn-cs"/>
        </a:defRPr>
      </a:lvl4pPr>
      <a:lvl5pPr marL="1433195" indent="-228600" algn="l" defTabSz="457200" rtl="0" eaLnBrk="1" latinLnBrk="0" hangingPunct="1">
        <a:lnSpc>
          <a:spcPct val="100000"/>
        </a:lnSpc>
        <a:spcBef>
          <a:spcPts val="0"/>
        </a:spcBef>
        <a:spcAft>
          <a:spcPts val="800"/>
        </a:spcAft>
        <a:buClr>
          <a:schemeClr val="tx1">
            <a:lumMod val="60000"/>
            <a:lumOff val="40000"/>
          </a:schemeClr>
        </a:buClr>
        <a:buFont typeface="Arial" panose="020B0604020202020204" pitchFamily="34" charset="0"/>
        <a:buChar char="•"/>
        <a:defRPr sz="1800" b="0" i="0" kern="1200">
          <a:solidFill>
            <a:schemeClr val="tx1"/>
          </a:solidFill>
          <a:latin typeface="Arial" panose="020B0604020202020204" pitchFamily="34" charset="0"/>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4.xml"/><Relationship Id="rId7" Type="http://schemas.openxmlformats.org/officeDocument/2006/relationships/image" Target="../media/image9.png"/><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8.png"/><Relationship Id="rId5" Type="http://schemas.openxmlformats.org/officeDocument/2006/relationships/notesSlide" Target="../notesSlides/notesSlide1.xml"/><Relationship Id="rId4"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tags" Target="../tags/tag7.xml"/><Relationship Id="rId7" Type="http://schemas.openxmlformats.org/officeDocument/2006/relationships/notesSlide" Target="../notesSlides/notesSlide2.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slideLayout" Target="../slideLayouts/slideLayout2.xml"/><Relationship Id="rId5" Type="http://schemas.openxmlformats.org/officeDocument/2006/relationships/tags" Target="../tags/tag9.xml"/><Relationship Id="rId4"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23"/>
          <p:cNvPicPr>
            <a:picLocks noChangeAspect="1"/>
          </p:cNvPicPr>
          <p:nvPr/>
        </p:nvPicPr>
        <p:blipFill>
          <a:blip r:embed="rId6">
            <a:alphaModFix amt="70000"/>
          </a:blip>
          <a:srcRect/>
          <a:stretch>
            <a:fillRect/>
          </a:stretch>
        </p:blipFill>
        <p:spPr>
          <a:xfrm>
            <a:off x="2325510" y="1079046"/>
            <a:ext cx="9720000" cy="3859939"/>
          </a:xfrm>
          <a:prstGeom prst="rect">
            <a:avLst/>
          </a:prstGeom>
        </p:spPr>
      </p:pic>
      <p:grpSp>
        <p:nvGrpSpPr>
          <p:cNvPr id="27" name="Group 26"/>
          <p:cNvGrpSpPr/>
          <p:nvPr/>
        </p:nvGrpSpPr>
        <p:grpSpPr>
          <a:xfrm>
            <a:off x="-27923" y="1019482"/>
            <a:ext cx="2286760" cy="5271760"/>
            <a:chOff x="-32440" y="1351469"/>
            <a:chExt cx="1968609" cy="4538314"/>
          </a:xfrm>
        </p:grpSpPr>
        <p:pic>
          <p:nvPicPr>
            <p:cNvPr id="28" name="Picture 27"/>
            <p:cNvPicPr>
              <a:picLocks noChangeAspect="1"/>
            </p:cNvPicPr>
            <p:nvPr/>
          </p:nvPicPr>
          <p:blipFill>
            <a:blip r:embed="rId7">
              <a:alphaModFix amt="70000"/>
            </a:blip>
            <a:srcRect/>
            <a:stretch>
              <a:fillRect/>
            </a:stretch>
          </p:blipFill>
          <p:spPr>
            <a:xfrm>
              <a:off x="74383" y="1351469"/>
              <a:ext cx="1819196" cy="4538314"/>
            </a:xfrm>
            <a:prstGeom prst="rect">
              <a:avLst/>
            </a:prstGeom>
          </p:spPr>
        </p:pic>
        <p:sp>
          <p:nvSpPr>
            <p:cNvPr id="29" name="TextBox 28"/>
            <p:cNvSpPr txBox="1"/>
            <p:nvPr/>
          </p:nvSpPr>
          <p:spPr>
            <a:xfrm>
              <a:off x="-16038" y="2026923"/>
              <a:ext cx="1935805" cy="44935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marR="0" lvl="0" indent="0" algn="ctr" defTabSz="914400" rtl="0" eaLnBrk="1" fontAlgn="auto" latinLnBrk="0" hangingPunct="0">
                <a:lnSpc>
                  <a:spcPct val="100000"/>
                </a:lnSpc>
                <a:spcBef>
                  <a:spcPts val="0"/>
                </a:spcBef>
                <a:spcAft>
                  <a:spcPts val="0"/>
                </a:spcAft>
                <a:buClrTx/>
                <a:buSzTx/>
                <a:buFontTx/>
                <a:buNone/>
                <a:defRPr/>
              </a:pPr>
              <a:r>
                <a:rPr kumimoji="0" lang="en-CA" sz="1400" b="0" i="0" u="none" strike="noStrike" kern="0" cap="none" spc="0" normalizeH="0" baseline="0" noProof="0" dirty="0" err="1">
                  <a:ln>
                    <a:noFill/>
                  </a:ln>
                  <a:solidFill>
                    <a:srgbClr val="254776"/>
                  </a:solidFill>
                  <a:effectLst/>
                  <a:uLnTx/>
                  <a:uFillTx/>
                  <a:latin typeface="Arial" panose="020B0604020202020204" pitchFamily="34" charset="0"/>
                  <a:ea typeface="Garamond" panose="02020404030301010803" pitchFamily="18" charset="0"/>
                  <a:cs typeface="Arial" panose="020B0604020202020204" pitchFamily="34" charset="0"/>
                  <a:sym typeface="Arial" panose="020B0604020202020204"/>
                </a:rPr>
                <a:t>证据支持</a:t>
              </a:r>
              <a:endParaRPr kumimoji="0" lang="en-CA" sz="1400" b="0" i="0" u="none" strike="noStrike" kern="0" cap="none" spc="0" normalizeH="0" baseline="0" noProof="0" dirty="0">
                <a:ln>
                  <a:noFill/>
                </a:ln>
                <a:solidFill>
                  <a:srgbClr val="254776"/>
                </a:solidFill>
                <a:effectLst/>
                <a:uLnTx/>
                <a:uFillTx/>
                <a:latin typeface="Arial" panose="020B0604020202020204" pitchFamily="34" charset="0"/>
                <a:ea typeface="Garamond" panose="02020404030301010803" pitchFamily="18" charset="0"/>
                <a:cs typeface="Arial" panose="020B0604020202020204" pitchFamily="34" charset="0"/>
                <a:sym typeface="Arial" panose="020B0604020202020204"/>
              </a:endParaRPr>
            </a:p>
            <a:p>
              <a:pPr marL="0" marR="0" lvl="0" indent="0" algn="ctr" defTabSz="914400" rtl="0" eaLnBrk="1" fontAlgn="auto" latinLnBrk="0" hangingPunct="0">
                <a:lnSpc>
                  <a:spcPct val="100000"/>
                </a:lnSpc>
                <a:spcBef>
                  <a:spcPts val="0"/>
                </a:spcBef>
                <a:spcAft>
                  <a:spcPts val="0"/>
                </a:spcAft>
                <a:buClrTx/>
                <a:buSzTx/>
                <a:buFontTx/>
                <a:buNone/>
                <a:defRPr/>
              </a:pPr>
              <a:r>
                <a:rPr kumimoji="0" lang="en-CA" sz="1400" b="0" i="0" u="none" strike="noStrike" kern="0" cap="none" spc="0" normalizeH="0" baseline="0" noProof="0" dirty="0" err="1">
                  <a:ln>
                    <a:noFill/>
                  </a:ln>
                  <a:solidFill>
                    <a:srgbClr val="254776"/>
                  </a:solidFill>
                  <a:effectLst/>
                  <a:uLnTx/>
                  <a:uFillTx/>
                  <a:latin typeface="Arial" panose="020B0604020202020204" pitchFamily="34" charset="0"/>
                  <a:ea typeface="Garamond" panose="02020404030301010803" pitchFamily="18" charset="0"/>
                  <a:cs typeface="Arial" panose="020B0604020202020204" pitchFamily="34" charset="0"/>
                  <a:sym typeface="Arial" panose="020B0604020202020204"/>
                </a:rPr>
                <a:t>系统</a:t>
              </a:r>
              <a:r>
                <a:rPr kumimoji="0" lang="en-CA" sz="1400" b="0" i="0" u="none" strike="noStrike" kern="0" cap="none" spc="0" normalizeH="0" baseline="0" noProof="0" dirty="0">
                  <a:ln>
                    <a:noFill/>
                  </a:ln>
                  <a:solidFill>
                    <a:srgbClr val="254776"/>
                  </a:solidFill>
                  <a:effectLst/>
                  <a:uLnTx/>
                  <a:uFillTx/>
                  <a:latin typeface="Arial" panose="020B0604020202020204" pitchFamily="34" charset="0"/>
                  <a:ea typeface="Garamond" panose="02020404030301010803" pitchFamily="18" charset="0"/>
                  <a:cs typeface="Arial" panose="020B0604020202020204" pitchFamily="34" charset="0"/>
                  <a:sym typeface="Arial" panose="020B0604020202020204"/>
                </a:rPr>
                <a:t> </a:t>
              </a:r>
            </a:p>
          </p:txBody>
        </p:sp>
        <p:sp>
          <p:nvSpPr>
            <p:cNvPr id="30" name="TextBox 29"/>
            <p:cNvSpPr txBox="1"/>
            <p:nvPr/>
          </p:nvSpPr>
          <p:spPr>
            <a:xfrm>
              <a:off x="-32440" y="3453897"/>
              <a:ext cx="1935702" cy="41545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noAutofit/>
            </a:bodyPr>
            <a:lstStyle/>
            <a:p>
              <a:pPr marL="0" marR="0" lvl="0" indent="0" algn="ctr" defTabSz="914400" rtl="0" eaLnBrk="1" fontAlgn="auto" latinLnBrk="0" hangingPunct="0">
                <a:lnSpc>
                  <a:spcPct val="100000"/>
                </a:lnSpc>
                <a:spcBef>
                  <a:spcPts val="0"/>
                </a:spcBef>
                <a:spcAft>
                  <a:spcPts val="0"/>
                </a:spcAft>
                <a:buClrTx/>
                <a:buSzTx/>
                <a:buFontTx/>
                <a:buNone/>
                <a:defRPr/>
              </a:pPr>
              <a:r>
                <a:rPr kumimoji="0" lang="en-CA" sz="1400" b="0" i="0" u="none" strike="noStrike" kern="0" cap="none" spc="0" normalizeH="0" baseline="0" noProof="0">
                  <a:ln>
                    <a:noFill/>
                  </a:ln>
                  <a:solidFill>
                    <a:srgbClr val="254776"/>
                  </a:solidFill>
                  <a:effectLst/>
                  <a:uLnTx/>
                  <a:uFillTx/>
                  <a:latin typeface="Arial" panose="020B0604020202020204" pitchFamily="34" charset="0"/>
                  <a:ea typeface="Garamond" panose="02020404030301010803" pitchFamily="18" charset="0"/>
                  <a:cs typeface="Arial" panose="020B0604020202020204" pitchFamily="34" charset="0"/>
                  <a:sym typeface="Arial" panose="020B0604020202020204"/>
                </a:rPr>
                <a:t>研究</a:t>
              </a:r>
            </a:p>
            <a:p>
              <a:pPr marL="0" marR="0" lvl="0" indent="0" algn="ctr" defTabSz="914400" rtl="0" eaLnBrk="1" fontAlgn="auto" latinLnBrk="0" hangingPunct="0">
                <a:lnSpc>
                  <a:spcPct val="100000"/>
                </a:lnSpc>
                <a:spcBef>
                  <a:spcPts val="0"/>
                </a:spcBef>
                <a:spcAft>
                  <a:spcPts val="0"/>
                </a:spcAft>
                <a:buClrTx/>
                <a:buSzTx/>
                <a:buFontTx/>
                <a:buNone/>
                <a:defRPr/>
              </a:pPr>
              <a:r>
                <a:rPr kumimoji="0" lang="en-CA" sz="1400" b="0" i="0" u="none" strike="noStrike" kern="0" cap="none" spc="0" normalizeH="0" baseline="0" noProof="0">
                  <a:ln>
                    <a:noFill/>
                  </a:ln>
                  <a:solidFill>
                    <a:srgbClr val="254776"/>
                  </a:solidFill>
                  <a:effectLst/>
                  <a:uLnTx/>
                  <a:uFillTx/>
                  <a:latin typeface="Arial" panose="020B0604020202020204" pitchFamily="34" charset="0"/>
                  <a:ea typeface="Garamond" panose="02020404030301010803" pitchFamily="18" charset="0"/>
                  <a:cs typeface="Arial" panose="020B0604020202020204" pitchFamily="34" charset="0"/>
                  <a:sym typeface="Arial" panose="020B0604020202020204"/>
                </a:rPr>
                <a:t>系统</a:t>
              </a:r>
            </a:p>
          </p:txBody>
        </p:sp>
        <p:sp>
          <p:nvSpPr>
            <p:cNvPr id="31" name="TextBox 30"/>
            <p:cNvSpPr txBox="1"/>
            <p:nvPr/>
          </p:nvSpPr>
          <p:spPr>
            <a:xfrm>
              <a:off x="359" y="4812893"/>
              <a:ext cx="1935810" cy="44935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marR="0" lvl="0" indent="0" algn="ctr" defTabSz="914400" rtl="0" eaLnBrk="1" fontAlgn="auto" latinLnBrk="0" hangingPunct="0">
                <a:lnSpc>
                  <a:spcPct val="100000"/>
                </a:lnSpc>
                <a:spcBef>
                  <a:spcPts val="0"/>
                </a:spcBef>
                <a:spcAft>
                  <a:spcPts val="0"/>
                </a:spcAft>
                <a:buClrTx/>
                <a:buSzTx/>
                <a:buFontTx/>
                <a:buNone/>
                <a:defRPr/>
              </a:pPr>
              <a:r>
                <a:rPr kumimoji="0" lang="en-CA" sz="1400" b="0" i="0" u="none" strike="noStrike" kern="0" cap="none" spc="0" normalizeH="0" baseline="0" noProof="0">
                  <a:ln>
                    <a:noFill/>
                  </a:ln>
                  <a:solidFill>
                    <a:srgbClr val="254776"/>
                  </a:solidFill>
                  <a:effectLst/>
                  <a:uLnTx/>
                  <a:uFillTx/>
                  <a:latin typeface="Arial" panose="020B0604020202020204" pitchFamily="34" charset="0"/>
                  <a:ea typeface="Garamond" panose="02020404030301010803" pitchFamily="18" charset="0"/>
                  <a:cs typeface="Arial" panose="020B0604020202020204" pitchFamily="34" charset="0"/>
                  <a:sym typeface="Arial" panose="020B0604020202020204"/>
                </a:rPr>
                <a:t>创新</a:t>
              </a:r>
            </a:p>
            <a:p>
              <a:pPr marL="0" marR="0" lvl="0" indent="0" algn="ctr" defTabSz="914400" rtl="0" eaLnBrk="1" fontAlgn="auto" latinLnBrk="0" hangingPunct="0">
                <a:lnSpc>
                  <a:spcPct val="100000"/>
                </a:lnSpc>
                <a:spcBef>
                  <a:spcPts val="0"/>
                </a:spcBef>
                <a:spcAft>
                  <a:spcPts val="0"/>
                </a:spcAft>
                <a:buClrTx/>
                <a:buSzTx/>
                <a:buFontTx/>
                <a:buNone/>
                <a:defRPr/>
              </a:pPr>
              <a:r>
                <a:rPr kumimoji="0" lang="en-CA" sz="1400" b="0" i="0" u="none" strike="noStrike" kern="0" cap="none" spc="0" normalizeH="0" baseline="0" noProof="0">
                  <a:ln>
                    <a:noFill/>
                  </a:ln>
                  <a:solidFill>
                    <a:srgbClr val="254776"/>
                  </a:solidFill>
                  <a:effectLst/>
                  <a:uLnTx/>
                  <a:uFillTx/>
                  <a:latin typeface="Arial" panose="020B0604020202020204" pitchFamily="34" charset="0"/>
                  <a:ea typeface="Garamond" panose="02020404030301010803" pitchFamily="18" charset="0"/>
                  <a:cs typeface="Arial" panose="020B0604020202020204" pitchFamily="34" charset="0"/>
                  <a:sym typeface="Arial" panose="020B0604020202020204"/>
                </a:rPr>
                <a:t>系统</a:t>
              </a:r>
            </a:p>
          </p:txBody>
        </p:sp>
      </p:grpSp>
      <p:sp>
        <p:nvSpPr>
          <p:cNvPr id="12" name="Rounded Rectangle 11"/>
          <p:cNvSpPr/>
          <p:nvPr/>
        </p:nvSpPr>
        <p:spPr>
          <a:xfrm>
            <a:off x="2421674" y="4817254"/>
            <a:ext cx="9522676" cy="623153"/>
          </a:xfrm>
          <a:prstGeom prst="roundRect">
            <a:avLst/>
          </a:prstGeom>
          <a:solidFill>
            <a:srgbClr val="99CC67">
              <a:alpha val="55172"/>
            </a:srgbClr>
          </a:solidFill>
          <a:ln w="254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ounded Rectangle 13"/>
          <p:cNvSpPr/>
          <p:nvPr/>
        </p:nvSpPr>
        <p:spPr>
          <a:xfrm>
            <a:off x="2421674" y="5592384"/>
            <a:ext cx="9522676" cy="623153"/>
          </a:xfrm>
          <a:prstGeom prst="roundRect">
            <a:avLst/>
          </a:prstGeom>
          <a:solidFill>
            <a:srgbClr val="53873D">
              <a:alpha val="46141"/>
            </a:srgbClr>
          </a:solidFill>
          <a:ln w="254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TextBox 16"/>
          <p:cNvSpPr txBox="1"/>
          <p:nvPr/>
        </p:nvSpPr>
        <p:spPr>
          <a:xfrm>
            <a:off x="2571750" y="1613007"/>
            <a:ext cx="9372600" cy="2953385"/>
          </a:xfrm>
          <a:prstGeom prst="rect">
            <a:avLst/>
          </a:prstGeom>
          <a:noFill/>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defRPr/>
            </a:pPr>
            <a:r>
              <a:rPr lang="en-CA" sz="1400" b="0" dirty="0" err="1">
                <a:solidFill>
                  <a:srgbClr val="254776"/>
                </a:solidFill>
                <a:latin typeface="Helvetica" pitchFamily="2" charset="0"/>
                <a:ea typeface="Garamond" panose="02020404030301010803" pitchFamily="18" charset="0"/>
                <a:cs typeface="Garamond" panose="02020404030301010803" pitchFamily="18" charset="0"/>
              </a:rPr>
              <a:t>一个</a:t>
            </a:r>
            <a:r>
              <a:rPr lang="en-CA" sz="1400" b="1" dirty="0" err="1">
                <a:solidFill>
                  <a:srgbClr val="254776"/>
                </a:solidFill>
                <a:latin typeface="Helvetica" pitchFamily="2" charset="0"/>
                <a:ea typeface="Garamond" panose="02020404030301010803" pitchFamily="18" charset="0"/>
                <a:cs typeface="Garamond" panose="02020404030301010803" pitchFamily="18" charset="0"/>
              </a:rPr>
              <a:t>证据支持系统</a:t>
            </a:r>
            <a:r>
              <a:rPr lang="en-CA" sz="1400" b="0" dirty="0" err="1">
                <a:solidFill>
                  <a:srgbClr val="254776"/>
                </a:solidFill>
                <a:effectLst/>
                <a:latin typeface="+mj-lt"/>
                <a:ea typeface="Garamond" panose="02020404030301010803" pitchFamily="18" charset="0"/>
                <a:cs typeface="Times New Roman" panose="02020603050405020304" charset="0"/>
              </a:rPr>
              <a:t>包括多种类型的基础架构</a:t>
            </a:r>
            <a:endParaRPr lang="en-CA" sz="1400" b="0" dirty="0">
              <a:solidFill>
                <a:srgbClr val="254776"/>
              </a:solidFill>
              <a:effectLst/>
              <a:latin typeface="+mj-lt"/>
              <a:ea typeface="Garamond" panose="02020404030301010803" pitchFamily="18" charset="0"/>
              <a:cs typeface="Times New Roman" panose="02020603050405020304" charset="0"/>
            </a:endParaRPr>
          </a:p>
          <a:p>
            <a:pPr marL="171450" indent="-171450" algn="l">
              <a:buFont typeface="Arial" panose="020B0604020202020204" pitchFamily="34" charset="0"/>
              <a:buChar char="•"/>
            </a:pPr>
            <a:r>
              <a:rPr lang="en-CA" sz="1400" b="1" dirty="0" err="1">
                <a:solidFill>
                  <a:srgbClr val="254776"/>
                </a:solidFill>
                <a:latin typeface="Helvetica" pitchFamily="2" charset="0"/>
                <a:ea typeface="Garamond" panose="02020404030301010803" pitchFamily="18" charset="0"/>
                <a:cs typeface="Garamond" panose="02020404030301010803" pitchFamily="18" charset="0"/>
              </a:rPr>
              <a:t>证据需求方</a:t>
            </a:r>
            <a:r>
              <a:rPr lang="en-CA" sz="1400" b="0" dirty="0" err="1">
                <a:solidFill>
                  <a:srgbClr val="254776"/>
                </a:solidFill>
                <a:latin typeface="Helvetica" pitchFamily="2" charset="0"/>
                <a:ea typeface="Garamond" panose="02020404030301010803" pitchFamily="18" charset="0"/>
                <a:cs typeface="Garamond" panose="02020404030301010803" pitchFamily="18" charset="0"/>
              </a:rPr>
              <a:t>的结构和流程</a:t>
            </a:r>
            <a:r>
              <a:rPr lang="zh-CN" altLang="en-US" sz="1400" dirty="0">
                <a:solidFill>
                  <a:srgbClr val="254776"/>
                </a:solidFill>
                <a:latin typeface="Helvetica" pitchFamily="2" charset="0"/>
                <a:ea typeface="Garamond" panose="02020404030301010803" pitchFamily="18" charset="0"/>
                <a:cs typeface="Garamond" panose="02020404030301010803" pitchFamily="18" charset="0"/>
              </a:rPr>
              <a:t>：</a:t>
            </a:r>
            <a:endParaRPr lang="en-CA" sz="1400" b="0" dirty="0">
              <a:solidFill>
                <a:srgbClr val="254776"/>
              </a:solidFill>
              <a:latin typeface="Helvetica" pitchFamily="2" charset="0"/>
              <a:ea typeface="Garamond" panose="02020404030301010803" pitchFamily="18" charset="0"/>
              <a:cs typeface="Garamond" panose="02020404030301010803" pitchFamily="18" charset="0"/>
            </a:endParaRPr>
          </a:p>
          <a:p>
            <a:pPr marL="447675" lvl="1" indent="-268605" algn="l">
              <a:buFont typeface="Courier New" panose="02070309020205020404" pitchFamily="49" charset="0"/>
              <a:buChar char="o"/>
            </a:pPr>
            <a:r>
              <a:rPr lang="en-CA" sz="1300" b="0" dirty="0" err="1">
                <a:solidFill>
                  <a:srgbClr val="254776"/>
                </a:solidFill>
                <a:latin typeface="Helvetica" pitchFamily="2" charset="0"/>
                <a:ea typeface="Garamond" panose="02020404030301010803" pitchFamily="18" charset="0"/>
                <a:cs typeface="Garamond" panose="02020404030301010803" pitchFamily="18" charset="0"/>
              </a:rPr>
              <a:t>将证据应用于日常咨询和决策过程（例如政府部长简报、内阁提交文件、预算提案和支出计划</a:t>
            </a:r>
            <a:r>
              <a:rPr lang="en-CA" sz="1300" b="0" dirty="0">
                <a:solidFill>
                  <a:srgbClr val="254776"/>
                </a:solidFill>
                <a:latin typeface="Helvetica" pitchFamily="2" charset="0"/>
                <a:ea typeface="Garamond" panose="02020404030301010803" pitchFamily="18" charset="0"/>
                <a:cs typeface="Garamond" panose="02020404030301010803" pitchFamily="18" charset="0"/>
              </a:rPr>
              <a:t>）</a:t>
            </a:r>
          </a:p>
          <a:p>
            <a:pPr marL="447675" lvl="1" indent="-268605" algn="l">
              <a:buFont typeface="Courier New" panose="02070309020205020404" pitchFamily="49" charset="0"/>
              <a:buChar char="o"/>
            </a:pPr>
            <a:r>
              <a:rPr lang="en-CA" sz="1300" b="0" dirty="0" err="1">
                <a:solidFill>
                  <a:srgbClr val="254776"/>
                </a:solidFill>
                <a:latin typeface="Helvetica" pitchFamily="2" charset="0"/>
                <a:ea typeface="Garamond" panose="02020404030301010803" pitchFamily="18" charset="0"/>
                <a:cs typeface="Garamond" panose="02020404030301010803" pitchFamily="18" charset="0"/>
              </a:rPr>
              <a:t>构建并传承一种证据文化（例如使用证据的透明化要求</a:t>
            </a:r>
            <a:r>
              <a:rPr lang="en-CA" sz="1300" b="0" dirty="0">
                <a:solidFill>
                  <a:srgbClr val="254776"/>
                </a:solidFill>
                <a:latin typeface="Helvetica" pitchFamily="2" charset="0"/>
                <a:ea typeface="Garamond" panose="02020404030301010803" pitchFamily="18" charset="0"/>
                <a:cs typeface="Garamond" panose="02020404030301010803" pitchFamily="18" charset="0"/>
              </a:rPr>
              <a:t>）</a:t>
            </a:r>
          </a:p>
          <a:p>
            <a:pPr marL="447675" lvl="1" indent="-268605" algn="l">
              <a:buFont typeface="Courier New" panose="02070309020205020404" pitchFamily="49" charset="0"/>
              <a:buChar char="o"/>
            </a:pPr>
            <a:r>
              <a:rPr lang="en-CA" sz="1300" b="0" i="0" u="none" strike="noStrike" cap="none" spc="0" baseline="0" dirty="0" err="1">
                <a:solidFill>
                  <a:srgbClr val="254776"/>
                </a:solidFill>
                <a:latin typeface="Helvetica" pitchFamily="2" charset="0"/>
                <a:ea typeface="Garamond" panose="02020404030301010803" pitchFamily="18" charset="0"/>
                <a:cs typeface="Garamond" panose="02020404030301010803" pitchFamily="18" charset="0"/>
                <a:sym typeface="Arial" panose="020B0604020202020204"/>
              </a:rPr>
              <a:t>加强政策和项目人员、政府科学顾问和支持专家小组以及公民和利益相关者参与过程等人使用证据的能力（以及更广泛的政策和项目能力</a:t>
            </a:r>
            <a:r>
              <a:rPr lang="en-CA" sz="1300" b="0" i="0" u="none" strike="noStrike" cap="none" spc="0" baseline="0" dirty="0">
                <a:solidFill>
                  <a:srgbClr val="254776"/>
                </a:solidFill>
                <a:latin typeface="Helvetica" pitchFamily="2" charset="0"/>
                <a:ea typeface="Garamond" panose="02020404030301010803" pitchFamily="18" charset="0"/>
                <a:cs typeface="Garamond" panose="02020404030301010803" pitchFamily="18" charset="0"/>
                <a:sym typeface="Arial" panose="020B0604020202020204"/>
              </a:rPr>
              <a:t>）</a:t>
            </a:r>
          </a:p>
          <a:p>
            <a:pPr marL="179705" marR="0" lvl="0" indent="-179705" algn="l" defTabSz="457200" rtl="0" eaLnBrk="1" fontAlgn="auto" latinLnBrk="0" hangingPunct="1">
              <a:lnSpc>
                <a:spcPct val="100000"/>
              </a:lnSpc>
              <a:spcBef>
                <a:spcPts val="0"/>
              </a:spcBef>
              <a:spcAft>
                <a:spcPts val="0"/>
              </a:spcAft>
              <a:buClrTx/>
              <a:buSzTx/>
              <a:buFont typeface="Arial" panose="020B0604020202020204" pitchFamily="34" charset="0"/>
              <a:buChar char="•"/>
              <a:tabLst>
                <a:tab pos="179070" algn="l"/>
              </a:tabLst>
              <a:defRPr/>
            </a:pPr>
            <a:r>
              <a:rPr lang="en-CA" sz="1400" b="1" dirty="0" err="1">
                <a:solidFill>
                  <a:srgbClr val="254776"/>
                </a:solidFill>
                <a:latin typeface="Helvetica" pitchFamily="2" charset="0"/>
                <a:ea typeface="Garamond" panose="02020404030301010803" pitchFamily="18" charset="0"/>
                <a:cs typeface="Garamond" panose="02020404030301010803" pitchFamily="18" charset="0"/>
              </a:rPr>
              <a:t>证据需求方和供给方之间</a:t>
            </a:r>
            <a:r>
              <a:rPr lang="en-CA" sz="1400" dirty="0" err="1">
                <a:solidFill>
                  <a:srgbClr val="254776"/>
                </a:solidFill>
                <a:latin typeface="Helvetica" pitchFamily="2" charset="0"/>
                <a:ea typeface="Garamond" panose="02020404030301010803" pitchFamily="18" charset="0"/>
                <a:cs typeface="Garamond" panose="02020404030301010803" pitchFamily="18" charset="0"/>
              </a:rPr>
              <a:t>的</a:t>
            </a:r>
            <a:r>
              <a:rPr lang="en-CA" sz="1400" b="0" dirty="0" err="1">
                <a:solidFill>
                  <a:srgbClr val="254776"/>
                </a:solidFill>
                <a:latin typeface="Helvetica" pitchFamily="2" charset="0"/>
                <a:ea typeface="Garamond" panose="02020404030301010803" pitchFamily="18" charset="0"/>
                <a:cs typeface="Garamond" panose="02020404030301010803" pitchFamily="18" charset="0"/>
              </a:rPr>
              <a:t>协作机制</a:t>
            </a:r>
            <a:r>
              <a:rPr lang="en-CA" sz="1400" b="0" dirty="0">
                <a:solidFill>
                  <a:srgbClr val="254776"/>
                </a:solidFill>
                <a:latin typeface="Helvetica" pitchFamily="2" charset="0"/>
                <a:ea typeface="Garamond" panose="02020404030301010803" pitchFamily="18" charset="0"/>
                <a:cs typeface="Garamond" panose="02020404030301010803" pitchFamily="18" charset="0"/>
              </a:rPr>
              <a:t>：</a:t>
            </a:r>
          </a:p>
          <a:p>
            <a:pPr marL="447675" marR="0" lvl="1" indent="-268605" algn="l" defTabSz="457200" rtl="0" eaLnBrk="1" fontAlgn="auto" latinLnBrk="0" hangingPunct="1">
              <a:lnSpc>
                <a:spcPct val="100000"/>
              </a:lnSpc>
              <a:spcBef>
                <a:spcPts val="0"/>
              </a:spcBef>
              <a:spcAft>
                <a:spcPts val="0"/>
              </a:spcAft>
              <a:buClrTx/>
              <a:buSzTx/>
              <a:buFont typeface="Courier New" panose="02070309020205020404" pitchFamily="49" charset="0"/>
              <a:buChar char="o"/>
              <a:tabLst>
                <a:tab pos="179070" algn="l"/>
              </a:tabLst>
              <a:defRPr/>
            </a:pPr>
            <a:r>
              <a:rPr lang="en-CA" sz="1300" b="0" dirty="0" err="1">
                <a:solidFill>
                  <a:srgbClr val="254776"/>
                </a:solidFill>
                <a:latin typeface="Helvetica" pitchFamily="2" charset="0"/>
                <a:ea typeface="Garamond" panose="02020404030301010803" pitchFamily="18" charset="0"/>
                <a:cs typeface="Garamond" panose="02020404030301010803" pitchFamily="18" charset="0"/>
              </a:rPr>
              <a:t>征求决策者及其顾问的证据需求并进行优先排序</a:t>
            </a:r>
            <a:endParaRPr lang="en-CA" sz="1300" b="0" dirty="0">
              <a:solidFill>
                <a:srgbClr val="254776"/>
              </a:solidFill>
              <a:latin typeface="Helvetica" pitchFamily="2" charset="0"/>
              <a:ea typeface="Garamond" panose="02020404030301010803" pitchFamily="18" charset="0"/>
              <a:cs typeface="Garamond" panose="02020404030301010803" pitchFamily="18" charset="0"/>
            </a:endParaRPr>
          </a:p>
          <a:p>
            <a:pPr marL="447675" marR="0" lvl="1" indent="-268605" algn="l" defTabSz="457200" rtl="0" eaLnBrk="1" fontAlgn="auto" latinLnBrk="0" hangingPunct="1">
              <a:lnSpc>
                <a:spcPct val="100000"/>
              </a:lnSpc>
              <a:spcBef>
                <a:spcPts val="0"/>
              </a:spcBef>
              <a:spcAft>
                <a:spcPts val="0"/>
              </a:spcAft>
              <a:buClrTx/>
              <a:buSzTx/>
              <a:buFont typeface="Courier New" panose="02070309020205020404" pitchFamily="49" charset="0"/>
              <a:buChar char="o"/>
              <a:tabLst>
                <a:tab pos="179070" algn="l"/>
              </a:tabLst>
              <a:defRPr/>
            </a:pPr>
            <a:r>
              <a:rPr lang="en-CA" sz="1300" b="0" dirty="0" err="1">
                <a:solidFill>
                  <a:srgbClr val="254776"/>
                </a:solidFill>
                <a:latin typeface="Helvetica" pitchFamily="2" charset="0"/>
                <a:ea typeface="Garamond" panose="02020404030301010803" pitchFamily="18" charset="0"/>
                <a:cs typeface="Garamond" panose="02020404030301010803" pitchFamily="18" charset="0"/>
              </a:rPr>
              <a:t>对符合咨询和决策过程要求的多来源证据进行整合使用</a:t>
            </a:r>
            <a:endParaRPr lang="en-CA" sz="1300" b="0" dirty="0">
              <a:solidFill>
                <a:srgbClr val="254776"/>
              </a:solidFill>
              <a:latin typeface="Helvetica" pitchFamily="2" charset="0"/>
              <a:ea typeface="Garamond" panose="02020404030301010803" pitchFamily="18" charset="0"/>
              <a:cs typeface="Garamond" panose="02020404030301010803" pitchFamily="18" charset="0"/>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defRPr/>
            </a:pPr>
            <a:r>
              <a:rPr lang="en-CA" sz="1400" b="1" dirty="0" err="1">
                <a:solidFill>
                  <a:srgbClr val="254776"/>
                </a:solidFill>
                <a:latin typeface="Helvetica" pitchFamily="2" charset="0"/>
                <a:ea typeface="Garamond" panose="02020404030301010803" pitchFamily="18" charset="0"/>
                <a:cs typeface="Garamond" panose="02020404030301010803" pitchFamily="18" charset="0"/>
              </a:rPr>
              <a:t>证据供给方</a:t>
            </a:r>
            <a:r>
              <a:rPr lang="en-CA" sz="1400" b="0" dirty="0" err="1">
                <a:solidFill>
                  <a:srgbClr val="254776"/>
                </a:solidFill>
                <a:latin typeface="Helvetica" pitchFamily="2" charset="0"/>
                <a:ea typeface="Garamond" panose="02020404030301010803" pitchFamily="18" charset="0"/>
                <a:cs typeface="Garamond" panose="02020404030301010803" pitchFamily="18" charset="0"/>
              </a:rPr>
              <a:t>的证据支持机构（机构内部或合作伙伴</a:t>
            </a:r>
            <a:r>
              <a:rPr lang="en-CA" sz="1400" b="0" dirty="0">
                <a:solidFill>
                  <a:srgbClr val="254776"/>
                </a:solidFill>
                <a:latin typeface="Helvetica" pitchFamily="2" charset="0"/>
                <a:ea typeface="Garamond" panose="02020404030301010803" pitchFamily="18" charset="0"/>
                <a:cs typeface="Garamond" panose="02020404030301010803" pitchFamily="18" charset="0"/>
              </a:rPr>
              <a:t>）</a:t>
            </a:r>
            <a:r>
              <a:rPr lang="zh-CN" altLang="en-US" sz="1400" b="0" dirty="0">
                <a:solidFill>
                  <a:srgbClr val="254776"/>
                </a:solidFill>
                <a:latin typeface="Helvetica" pitchFamily="2" charset="0"/>
                <a:ea typeface="Garamond" panose="02020404030301010803" pitchFamily="18" charset="0"/>
                <a:cs typeface="Garamond" panose="02020404030301010803" pitchFamily="18" charset="0"/>
              </a:rPr>
              <a:t>：</a:t>
            </a:r>
            <a:endParaRPr lang="en-CA" sz="1400" b="0" dirty="0">
              <a:solidFill>
                <a:srgbClr val="254776"/>
              </a:solidFill>
              <a:latin typeface="Helvetica" pitchFamily="2" charset="0"/>
              <a:ea typeface="Garamond" panose="02020404030301010803" pitchFamily="18" charset="0"/>
              <a:cs typeface="Garamond" panose="02020404030301010803" pitchFamily="18" charset="0"/>
            </a:endParaRPr>
          </a:p>
          <a:p>
            <a:pPr marL="447675" marR="0" lvl="1" indent="-268605" algn="l" defTabSz="457200" rtl="0" eaLnBrk="1" fontAlgn="auto" latinLnBrk="0" hangingPunct="1">
              <a:lnSpc>
                <a:spcPct val="100000"/>
              </a:lnSpc>
              <a:spcBef>
                <a:spcPts val="0"/>
              </a:spcBef>
              <a:spcAft>
                <a:spcPts val="0"/>
              </a:spcAft>
              <a:buClrTx/>
              <a:buSzTx/>
              <a:buFont typeface="Courier New" panose="02070309020205020404" pitchFamily="49" charset="0"/>
              <a:buChar char="o"/>
              <a:defRPr/>
            </a:pPr>
            <a:r>
              <a:rPr lang="en-CA" sz="1300" b="0" dirty="0" err="1">
                <a:solidFill>
                  <a:srgbClr val="254776"/>
                </a:solidFill>
                <a:latin typeface="Helvetica" pitchFamily="2" charset="0"/>
                <a:ea typeface="Garamond" panose="02020404030301010803" pitchFamily="18" charset="0"/>
                <a:cs typeface="Garamond" panose="02020404030301010803" pitchFamily="18" charset="0"/>
              </a:rPr>
              <a:t>了解</a:t>
            </a:r>
            <a:r>
              <a:rPr lang="zh-CN" altLang="en-CA" sz="1300" b="0" dirty="0">
                <a:solidFill>
                  <a:srgbClr val="254776"/>
                </a:solidFill>
                <a:latin typeface="Helvetica" pitchFamily="2" charset="0"/>
                <a:ea typeface="Garamond" panose="02020404030301010803" pitchFamily="18" charset="0"/>
                <a:cs typeface="Garamond" panose="02020404030301010803" pitchFamily="18" charset="0"/>
              </a:rPr>
              <a:t>国内</a:t>
            </a:r>
            <a:r>
              <a:rPr lang="en-CA" sz="1300" b="0" dirty="0" err="1">
                <a:solidFill>
                  <a:srgbClr val="254776"/>
                </a:solidFill>
                <a:latin typeface="Helvetica" pitchFamily="2" charset="0"/>
                <a:ea typeface="Garamond" panose="02020404030301010803" pitchFamily="18" charset="0"/>
                <a:cs typeface="Garamond" panose="02020404030301010803" pitchFamily="18" charset="0"/>
              </a:rPr>
              <a:t>背景、证据标准和决策者倾向的沟通方式</a:t>
            </a:r>
            <a:endParaRPr lang="en-CA" sz="1300" b="0" dirty="0">
              <a:solidFill>
                <a:srgbClr val="254776"/>
              </a:solidFill>
              <a:latin typeface="Helvetica" pitchFamily="2" charset="0"/>
              <a:ea typeface="Garamond" panose="02020404030301010803" pitchFamily="18" charset="0"/>
              <a:cs typeface="Garamond" panose="02020404030301010803" pitchFamily="18" charset="0"/>
            </a:endParaRPr>
          </a:p>
          <a:p>
            <a:pPr marL="447675" marR="0" lvl="1" indent="-268605" algn="l" defTabSz="457200" rtl="0" eaLnBrk="1" fontAlgn="auto" latinLnBrk="0" hangingPunct="1">
              <a:lnSpc>
                <a:spcPct val="100000"/>
              </a:lnSpc>
              <a:spcBef>
                <a:spcPts val="0"/>
              </a:spcBef>
              <a:spcAft>
                <a:spcPts val="0"/>
              </a:spcAft>
              <a:buClrTx/>
              <a:buSzTx/>
              <a:buFont typeface="Courier New" panose="02070309020205020404" pitchFamily="49" charset="0"/>
              <a:buChar char="o"/>
              <a:defRPr/>
            </a:pPr>
            <a:r>
              <a:rPr lang="en-CA" sz="1300" b="0" dirty="0" err="1">
                <a:solidFill>
                  <a:srgbClr val="254776"/>
                </a:solidFill>
                <a:latin typeface="Helvetica" pitchFamily="2" charset="0"/>
                <a:ea typeface="Garamond" panose="02020404030301010803" pitchFamily="18" charset="0"/>
                <a:cs typeface="Garamond" panose="02020404030301010803" pitchFamily="18" charset="0"/>
              </a:rPr>
              <a:t>及时提供证据并以需求为导向</a:t>
            </a:r>
            <a:endParaRPr lang="en-CA" sz="1300" b="0" dirty="0">
              <a:solidFill>
                <a:srgbClr val="254776"/>
              </a:solidFill>
              <a:latin typeface="Helvetica" pitchFamily="2" charset="0"/>
              <a:ea typeface="Garamond" panose="02020404030301010803" pitchFamily="18" charset="0"/>
              <a:cs typeface="Garamond" panose="02020404030301010803" pitchFamily="18" charset="0"/>
            </a:endParaRPr>
          </a:p>
          <a:p>
            <a:pPr marL="447675" marR="0" lvl="1" indent="-268605" algn="l" defTabSz="457200" rtl="0" eaLnBrk="1" fontAlgn="auto" latinLnBrk="0" hangingPunct="1">
              <a:lnSpc>
                <a:spcPct val="100000"/>
              </a:lnSpc>
              <a:spcBef>
                <a:spcPts val="0"/>
              </a:spcBef>
              <a:spcAft>
                <a:spcPts val="0"/>
              </a:spcAft>
              <a:buClrTx/>
              <a:buSzTx/>
              <a:buFont typeface="Courier New" panose="02070309020205020404" pitchFamily="49" charset="0"/>
              <a:buChar char="o"/>
              <a:defRPr/>
            </a:pPr>
            <a:r>
              <a:rPr lang="en-CA" sz="1300" b="0" dirty="0" err="1">
                <a:solidFill>
                  <a:srgbClr val="254776"/>
                </a:solidFill>
                <a:latin typeface="Helvetica" pitchFamily="2" charset="0"/>
                <a:ea typeface="Garamond" panose="02020404030301010803" pitchFamily="18" charset="0"/>
                <a:cs typeface="Garamond" panose="02020404030301010803" pitchFamily="18" charset="0"/>
              </a:rPr>
              <a:t>专注于通过更加公平的方式支持特定政策的当前证据本土化（包括多种形式的国内证据和全球证据，并提供持续不断的新证据</a:t>
            </a:r>
            <a:r>
              <a:rPr lang="en-CA" sz="1300" b="0" dirty="0">
                <a:solidFill>
                  <a:srgbClr val="254776"/>
                </a:solidFill>
                <a:latin typeface="Helvetica" pitchFamily="2" charset="0"/>
                <a:ea typeface="Garamond" panose="02020404030301010803" pitchFamily="18" charset="0"/>
                <a:cs typeface="Garamond" panose="02020404030301010803" pitchFamily="18" charset="0"/>
              </a:rPr>
              <a:t>）</a:t>
            </a:r>
          </a:p>
        </p:txBody>
      </p:sp>
      <p:sp>
        <p:nvSpPr>
          <p:cNvPr id="21" name="TextBox 20"/>
          <p:cNvSpPr txBox="1"/>
          <p:nvPr/>
        </p:nvSpPr>
        <p:spPr>
          <a:xfrm>
            <a:off x="2571750" y="4732165"/>
            <a:ext cx="9372600" cy="67564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defRPr/>
            </a:pPr>
            <a:endParaRPr lang="en-CA" sz="1200" b="1" i="0" u="none" strike="noStrike" cap="none" spc="0" baseline="0">
              <a:solidFill>
                <a:srgbClr val="254776"/>
              </a:solidFill>
              <a:effectLst/>
              <a:uFillTx/>
              <a:latin typeface="Helvetica" pitchFamily="2" charset="0"/>
              <a:ea typeface="+mn-ea"/>
              <a:cs typeface="+mn-cs"/>
              <a:sym typeface="Arial" panose="020B0604020202020204"/>
            </a:endParaRP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defRPr/>
            </a:pPr>
            <a:r>
              <a:rPr lang="en-CA" sz="1400" b="1" i="0" u="none" strike="noStrike" cap="none" spc="0" baseline="0">
                <a:solidFill>
                  <a:srgbClr val="254776"/>
                </a:solidFill>
                <a:latin typeface="Helvetica" pitchFamily="2" charset="0"/>
                <a:ea typeface="Garamond" panose="02020404030301010803" pitchFamily="18" charset="0"/>
                <a:cs typeface="Garamond" panose="02020404030301010803" pitchFamily="18" charset="0"/>
                <a:sym typeface="Arial" panose="020B0604020202020204"/>
              </a:rPr>
              <a:t>研究系统</a:t>
            </a:r>
            <a:r>
              <a:rPr lang="en-CA" sz="1400" b="0" i="0" u="none" strike="noStrike" cap="none" spc="0" baseline="0">
                <a:solidFill>
                  <a:srgbClr val="254776"/>
                </a:solidFill>
                <a:latin typeface="Helvetica" pitchFamily="2" charset="0"/>
                <a:ea typeface="Garamond" panose="02020404030301010803" pitchFamily="18" charset="0"/>
                <a:cs typeface="Garamond" panose="02020404030301010803" pitchFamily="18" charset="0"/>
                <a:sym typeface="Arial" panose="020B0604020202020204"/>
              </a:rPr>
              <a:t>倾向于关注挖掘理论知识，并以同行评审基金资助和出版的方式衡量成功与否</a:t>
            </a:r>
            <a:r>
              <a:rPr lang="zh-CN" altLang="en-CA" sz="1200">
                <a:solidFill>
                  <a:srgbClr val="254776"/>
                </a:solidFill>
                <a:latin typeface="Helvetica" pitchFamily="2" charset="0"/>
                <a:ea typeface="Garamond" panose="02020404030301010803" pitchFamily="18" charset="0"/>
                <a:cs typeface="Garamond" panose="02020404030301010803" pitchFamily="18" charset="0"/>
                <a:sym typeface="Arial" panose="020B0604020202020204"/>
              </a:rPr>
              <a:t>（</a:t>
            </a:r>
            <a:r>
              <a:rPr lang="en-CA" sz="1200">
                <a:solidFill>
                  <a:srgbClr val="254776"/>
                </a:solidFill>
                <a:latin typeface="Helvetica" pitchFamily="2" charset="0"/>
                <a:ea typeface="Garamond" panose="02020404030301010803" pitchFamily="18" charset="0"/>
                <a:cs typeface="Garamond" panose="02020404030301010803" pitchFamily="18" charset="0"/>
                <a:sym typeface="Arial" panose="020B0604020202020204"/>
              </a:rPr>
              <a:t>尽管这种情况因研究评估</a:t>
            </a:r>
            <a:r>
              <a:rPr lang="zh-CN" altLang="en-CA" sz="1200">
                <a:solidFill>
                  <a:srgbClr val="254776"/>
                </a:solidFill>
                <a:latin typeface="Helvetica" pitchFamily="2" charset="0"/>
                <a:ea typeface="Garamond" panose="02020404030301010803" pitchFamily="18" charset="0"/>
                <a:cs typeface="Garamond" panose="02020404030301010803" pitchFamily="18" charset="0"/>
                <a:sym typeface="Arial" panose="020B0604020202020204"/>
              </a:rPr>
              <a:t>声明</a:t>
            </a:r>
            <a:r>
              <a:rPr lang="en-CA" sz="1200">
                <a:solidFill>
                  <a:srgbClr val="254776"/>
                </a:solidFill>
                <a:latin typeface="Helvetica" pitchFamily="2" charset="0"/>
                <a:ea typeface="Garamond" panose="02020404030301010803" pitchFamily="18" charset="0"/>
                <a:cs typeface="Garamond" panose="02020404030301010803" pitchFamily="18" charset="0"/>
                <a:sym typeface="Arial" panose="020B0604020202020204"/>
              </a:rPr>
              <a:t>开始发生变化</a:t>
            </a:r>
            <a:r>
              <a:rPr lang="zh-CN" altLang="en-CA" sz="1200">
                <a:solidFill>
                  <a:srgbClr val="254776"/>
                </a:solidFill>
                <a:latin typeface="Helvetica" pitchFamily="2" charset="0"/>
                <a:ea typeface="Garamond" panose="02020404030301010803" pitchFamily="18" charset="0"/>
                <a:cs typeface="Garamond" panose="02020404030301010803" pitchFamily="18" charset="0"/>
                <a:sym typeface="Arial" panose="020B0604020202020204"/>
              </a:rPr>
              <a:t>）</a:t>
            </a:r>
            <a:endParaRPr lang="en-CA" sz="1200" b="0" i="0" u="none" strike="noStrike" cap="none" spc="0" baseline="0">
              <a:solidFill>
                <a:srgbClr val="254776"/>
              </a:solidFill>
              <a:effectLst/>
              <a:uFillTx/>
              <a:latin typeface="Helvetica" pitchFamily="2" charset="0"/>
              <a:ea typeface="+mn-ea"/>
              <a:cs typeface="+mn-cs"/>
              <a:sym typeface="Arial" panose="020B0604020202020204"/>
            </a:endParaRPr>
          </a:p>
        </p:txBody>
      </p:sp>
      <p:sp>
        <p:nvSpPr>
          <p:cNvPr id="22" name="TextBox 21"/>
          <p:cNvSpPr txBox="1"/>
          <p:nvPr/>
        </p:nvSpPr>
        <p:spPr>
          <a:xfrm>
            <a:off x="2571750" y="5545385"/>
            <a:ext cx="9372600" cy="52197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defRPr/>
            </a:pPr>
            <a:endParaRPr lang="en-CA" sz="1400" b="1" i="0" u="none" strike="noStrike" cap="none" spc="0" baseline="0">
              <a:solidFill>
                <a:srgbClr val="254776"/>
              </a:solidFill>
              <a:effectLst/>
              <a:uFillTx/>
              <a:latin typeface="Helvetica" pitchFamily="2" charset="0"/>
              <a:ea typeface="+mn-ea"/>
              <a:cs typeface="+mn-cs"/>
              <a:sym typeface="Arial" panose="020B0604020202020204"/>
            </a:endParaRP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defRPr/>
            </a:pPr>
            <a:r>
              <a:rPr lang="en-CA" sz="1400" b="1" i="0" u="none" strike="noStrike" cap="none" spc="0" baseline="0">
                <a:solidFill>
                  <a:srgbClr val="254776"/>
                </a:solidFill>
                <a:latin typeface="Helvetica" pitchFamily="2" charset="0"/>
                <a:ea typeface="Garamond" panose="02020404030301010803" pitchFamily="18" charset="0"/>
                <a:cs typeface="Garamond" panose="02020404030301010803" pitchFamily="18" charset="0"/>
                <a:sym typeface="Arial" panose="020B0604020202020204"/>
              </a:rPr>
              <a:t>创新系统</a:t>
            </a:r>
            <a:r>
              <a:rPr lang="en-CA" sz="1400" b="0" i="0" u="none" strike="noStrike" cap="none" spc="0" baseline="0">
                <a:solidFill>
                  <a:srgbClr val="254776"/>
                </a:solidFill>
                <a:latin typeface="Helvetica" pitchFamily="2" charset="0"/>
                <a:ea typeface="Garamond" panose="02020404030301010803" pitchFamily="18" charset="0"/>
                <a:cs typeface="Garamond" panose="02020404030301010803" pitchFamily="18" charset="0"/>
                <a:sym typeface="Arial" panose="020B0604020202020204"/>
              </a:rPr>
              <a:t>倾向于关注产品和流程的商业化，并以收益来衡量成功与否</a:t>
            </a:r>
          </a:p>
        </p:txBody>
      </p:sp>
      <p:sp>
        <p:nvSpPr>
          <p:cNvPr id="2" name="Title 14"/>
          <p:cNvSpPr txBox="1"/>
          <p:nvPr/>
        </p:nvSpPr>
        <p:spPr>
          <a:xfrm>
            <a:off x="420370" y="20320"/>
            <a:ext cx="8618855" cy="1435735"/>
          </a:xfrm>
          <a:prstGeom prst="rect">
            <a:avLst/>
          </a:prstGeom>
        </p:spPr>
        <p:txBody>
          <a:bodyPr vert="horz" lIns="91440" tIns="45720" rIns="91440" bIns="45720" rtlCol="0" anchor="ctr">
            <a:normAutofit/>
          </a:bodyPr>
          <a:lstStyle>
            <a:lvl1pPr marL="0" marR="0" indent="0" algn="l" defTabSz="457200" rtl="0" eaLnBrk="1" fontAlgn="auto" latinLnBrk="0" hangingPunct="1">
              <a:lnSpc>
                <a:spcPct val="100000"/>
              </a:lnSpc>
              <a:spcBef>
                <a:spcPct val="0"/>
              </a:spcBef>
              <a:spcAft>
                <a:spcPts val="0"/>
              </a:spcAft>
              <a:buClrTx/>
              <a:buSzTx/>
              <a:buFontTx/>
              <a:buNone/>
              <a:defRPr sz="2400" b="0" i="0" kern="1200">
                <a:solidFill>
                  <a:srgbClr val="254776"/>
                </a:solidFill>
                <a:latin typeface="Arial" panose="020B0604020202020204" pitchFamily="34" charset="0"/>
                <a:ea typeface="+mj-ea"/>
                <a:cs typeface="+mj-cs"/>
              </a:defRPr>
            </a:lvl1pPr>
          </a:lstStyle>
          <a:p>
            <a:pPr algn="l" defTabSz="914400" hangingPunct="0">
              <a:spcBef>
                <a:spcPts val="0"/>
              </a:spcBef>
              <a:buNone/>
              <a:defRPr/>
            </a:pPr>
            <a:r>
              <a:rPr lang="en-CA" b="1" kern="0" dirty="0">
                <a:solidFill>
                  <a:srgbClr val="234776"/>
                </a:solidFill>
                <a:latin typeface="+mn-lt"/>
                <a:cs typeface="+mn-lt"/>
                <a:sym typeface="Arial" panose="020B0604020202020204"/>
              </a:rPr>
              <a:t>1.0 开展RESSA*</a:t>
            </a:r>
            <a:r>
              <a:rPr lang="en-CA" b="1" kern="0" dirty="0" err="1">
                <a:solidFill>
                  <a:srgbClr val="234776"/>
                </a:solidFill>
                <a:latin typeface="+mn-lt"/>
                <a:cs typeface="+mn-lt"/>
                <a:sym typeface="Arial" panose="020B0604020202020204"/>
              </a:rPr>
              <a:t>的前提是对国家证据支持系统的深入了解</a:t>
            </a:r>
            <a:r>
              <a:rPr lang="zh-CN" altLang="en-US" b="1" kern="0" dirty="0">
                <a:solidFill>
                  <a:srgbClr val="234776"/>
                </a:solidFill>
                <a:latin typeface="+mn-lt"/>
                <a:cs typeface="+mn-lt"/>
                <a:sym typeface="Arial" panose="020B0604020202020204"/>
              </a:rPr>
              <a:t>，</a:t>
            </a:r>
            <a:endParaRPr lang="en-CA" b="1" kern="0" dirty="0">
              <a:solidFill>
                <a:srgbClr val="234776"/>
              </a:solidFill>
              <a:latin typeface="+mn-lt"/>
              <a:cs typeface="+mn-lt"/>
              <a:sym typeface="Arial" panose="020B0604020202020204"/>
            </a:endParaRPr>
          </a:p>
          <a:p>
            <a:pPr algn="l" defTabSz="914400" hangingPunct="0">
              <a:spcBef>
                <a:spcPts val="0"/>
              </a:spcBef>
              <a:buNone/>
              <a:defRPr/>
            </a:pPr>
            <a:r>
              <a:rPr lang="en-CA" b="1" kern="0" dirty="0">
                <a:solidFill>
                  <a:srgbClr val="234776"/>
                </a:solidFill>
                <a:latin typeface="+mn-lt"/>
                <a:cs typeface="+mn-lt"/>
                <a:sym typeface="Arial" panose="020B0604020202020204"/>
              </a:rPr>
              <a:t>      并能区分RESSA与研究系统和创新系统</a:t>
            </a:r>
          </a:p>
        </p:txBody>
      </p:sp>
      <p:sp>
        <p:nvSpPr>
          <p:cNvPr id="4" name="TextBox 2"/>
          <p:cNvSpPr txBox="1"/>
          <p:nvPr>
            <p:custDataLst>
              <p:tags r:id="rId1"/>
            </p:custDataLst>
          </p:nvPr>
        </p:nvSpPr>
        <p:spPr>
          <a:xfrm>
            <a:off x="9039231" y="1018059"/>
            <a:ext cx="1771639" cy="253916"/>
          </a:xfrm>
          <a:prstGeom prst="rect">
            <a:avLst/>
          </a:prstGeom>
          <a:noFill/>
        </p:spPr>
        <p:txBody>
          <a:bodyPr wrap="none" rtlCol="0">
            <a:spAutoFit/>
          </a:bodyPr>
          <a:lstStyle>
            <a:defPPr>
              <a:defRPr lang="en-US"/>
            </a:defPPr>
            <a:lvl1pPr marL="0" algn="l" defTabSz="609600" rtl="0" eaLnBrk="1" latinLnBrk="0" hangingPunct="1">
              <a:defRPr sz="2400" kern="1200">
                <a:solidFill>
                  <a:schemeClr val="tx1"/>
                </a:solidFill>
                <a:latin typeface="+mn-lt"/>
                <a:ea typeface="+mn-ea"/>
                <a:cs typeface="+mn-cs"/>
              </a:defRPr>
            </a:lvl1pPr>
            <a:lvl2pPr marL="609600" algn="l" defTabSz="609600" rtl="0" eaLnBrk="1" latinLnBrk="0" hangingPunct="1">
              <a:defRPr sz="2400" kern="1200">
                <a:solidFill>
                  <a:schemeClr val="tx1"/>
                </a:solidFill>
                <a:latin typeface="+mn-lt"/>
                <a:ea typeface="+mn-ea"/>
                <a:cs typeface="+mn-cs"/>
              </a:defRPr>
            </a:lvl2pPr>
            <a:lvl3pPr marL="1219200" algn="l" defTabSz="609600" rtl="0" eaLnBrk="1" latinLnBrk="0" hangingPunct="1">
              <a:defRPr sz="2400" kern="1200">
                <a:solidFill>
                  <a:schemeClr val="tx1"/>
                </a:solidFill>
                <a:latin typeface="+mn-lt"/>
                <a:ea typeface="+mn-ea"/>
                <a:cs typeface="+mn-cs"/>
              </a:defRPr>
            </a:lvl3pPr>
            <a:lvl4pPr marL="1828800" algn="l" defTabSz="609600" rtl="0" eaLnBrk="1" latinLnBrk="0" hangingPunct="1">
              <a:defRPr sz="2400" kern="1200">
                <a:solidFill>
                  <a:schemeClr val="tx1"/>
                </a:solidFill>
                <a:latin typeface="+mn-lt"/>
                <a:ea typeface="+mn-ea"/>
                <a:cs typeface="+mn-cs"/>
              </a:defRPr>
            </a:lvl4pPr>
            <a:lvl5pPr marL="2438400" algn="l" defTabSz="609600" rtl="0" eaLnBrk="1" latinLnBrk="0" hangingPunct="1">
              <a:defRPr sz="2400" kern="1200">
                <a:solidFill>
                  <a:schemeClr val="tx1"/>
                </a:solidFill>
                <a:latin typeface="+mn-lt"/>
                <a:ea typeface="+mn-ea"/>
                <a:cs typeface="+mn-cs"/>
              </a:defRPr>
            </a:lvl5pPr>
            <a:lvl6pPr marL="3048000" algn="l" defTabSz="609600" rtl="0" eaLnBrk="1" latinLnBrk="0" hangingPunct="1">
              <a:defRPr sz="2400" kern="1200">
                <a:solidFill>
                  <a:schemeClr val="tx1"/>
                </a:solidFill>
                <a:latin typeface="+mn-lt"/>
                <a:ea typeface="+mn-ea"/>
                <a:cs typeface="+mn-cs"/>
              </a:defRPr>
            </a:lvl6pPr>
            <a:lvl7pPr marL="3657600" algn="l" defTabSz="609600" rtl="0" eaLnBrk="1" latinLnBrk="0" hangingPunct="1">
              <a:defRPr sz="2400" kern="1200">
                <a:solidFill>
                  <a:schemeClr val="tx1"/>
                </a:solidFill>
                <a:latin typeface="+mn-lt"/>
                <a:ea typeface="+mn-ea"/>
                <a:cs typeface="+mn-cs"/>
              </a:defRPr>
            </a:lvl7pPr>
            <a:lvl8pPr marL="4267200" algn="l" defTabSz="609600" rtl="0" eaLnBrk="1" latinLnBrk="0" hangingPunct="1">
              <a:defRPr sz="2400" kern="1200">
                <a:solidFill>
                  <a:schemeClr val="tx1"/>
                </a:solidFill>
                <a:latin typeface="+mn-lt"/>
                <a:ea typeface="+mn-ea"/>
                <a:cs typeface="+mn-cs"/>
              </a:defRPr>
            </a:lvl8pPr>
            <a:lvl9pPr marL="4876800" algn="l" defTabSz="609600" rtl="0" eaLnBrk="1" latinLnBrk="0" hangingPunct="1">
              <a:defRPr sz="2400" kern="1200">
                <a:solidFill>
                  <a:schemeClr val="tx1"/>
                </a:solidFill>
                <a:latin typeface="+mn-lt"/>
                <a:ea typeface="+mn-ea"/>
                <a:cs typeface="+mn-cs"/>
              </a:defRPr>
            </a:lvl9pPr>
          </a:lstStyle>
          <a:p>
            <a:r>
              <a:rPr lang="en-US" sz="1050" i="1" dirty="0">
                <a:solidFill>
                  <a:srgbClr val="254776"/>
                </a:solidFill>
              </a:rPr>
              <a:t>注: 完整版详见2023更新版</a:t>
            </a:r>
          </a:p>
        </p:txBody>
      </p:sp>
      <p:sp>
        <p:nvSpPr>
          <p:cNvPr id="5" name="TextBox 4"/>
          <p:cNvSpPr txBox="1"/>
          <p:nvPr>
            <p:custDataLst>
              <p:tags r:id="rId2"/>
            </p:custDataLst>
          </p:nvPr>
        </p:nvSpPr>
        <p:spPr>
          <a:xfrm>
            <a:off x="3342070" y="6369946"/>
            <a:ext cx="2030095" cy="306705"/>
          </a:xfrm>
          <a:prstGeom prst="rect">
            <a:avLst/>
          </a:prstGeom>
          <a:noFill/>
        </p:spPr>
        <p:txBody>
          <a:bodyPr wrap="none" rtlCol="0">
            <a:spAutoFit/>
          </a:bodyPr>
          <a:lstStyle/>
          <a:p>
            <a:pPr algn="l"/>
            <a:r>
              <a:rPr lang="en-US" sz="1400" dirty="0">
                <a:solidFill>
                  <a:srgbClr val="254776"/>
                </a:solidFill>
              </a:rPr>
              <a:t>*快速证据支持系统评估</a:t>
            </a:r>
          </a:p>
        </p:txBody>
      </p:sp>
      <p:sp>
        <p:nvSpPr>
          <p:cNvPr id="23" name="TextBox 2"/>
          <p:cNvSpPr txBox="1"/>
          <p:nvPr>
            <p:custDataLst>
              <p:tags r:id="rId3"/>
            </p:custDataLst>
          </p:nvPr>
        </p:nvSpPr>
        <p:spPr>
          <a:xfrm>
            <a:off x="8254365" y="6325235"/>
            <a:ext cx="3815080" cy="455295"/>
          </a:xfrm>
          <a:prstGeom prst="rect">
            <a:avLst/>
          </a:prstGeom>
          <a:solidFill>
            <a:schemeClr val="bg1"/>
          </a:solidFill>
        </p:spPr>
        <p:txBody>
          <a:bodyPr wrap="square">
            <a:spAutoFit/>
          </a:bodyPr>
          <a:lstStyle/>
          <a:p>
            <a:pPr>
              <a:lnSpc>
                <a:spcPct val="150000"/>
              </a:lnSpc>
            </a:pPr>
            <a:r>
              <a:rPr lang="en-CA" sz="790" b="0" i="1" strike="noStrike" dirty="0">
                <a:solidFill>
                  <a:schemeClr val="tx1">
                    <a:lumMod val="75000"/>
                  </a:schemeClr>
                </a:solidFill>
                <a:effectLst/>
                <a:latin typeface="Roboto" panose="020F0502020204030204" pitchFamily="34" charset="0"/>
              </a:rPr>
              <a:t> © 2023麦克马斯特大学. 保留所有版权. 本报告采用创作共享署名-非商业性使用-4.0国际许可证授权. </a:t>
            </a:r>
            <a:endParaRPr lang="en-US" sz="790" i="1" dirty="0">
              <a:solidFill>
                <a:schemeClr val="tx1">
                  <a:lumMod val="7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ounded Rectangle 45"/>
          <p:cNvSpPr/>
          <p:nvPr/>
        </p:nvSpPr>
        <p:spPr>
          <a:xfrm>
            <a:off x="2608155" y="1403455"/>
            <a:ext cx="6975690" cy="563530"/>
          </a:xfrm>
          <a:prstGeom prst="roundRect">
            <a:avLst/>
          </a:prstGeom>
          <a:solidFill>
            <a:srgbClr val="99CC67">
              <a:alpha val="30194"/>
            </a:srgbClr>
          </a:solidFill>
          <a:ln w="2222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graphicFrame>
        <p:nvGraphicFramePr>
          <p:cNvPr id="47" name="Table 46"/>
          <p:cNvGraphicFramePr>
            <a:graphicFrameLocks noGrp="1"/>
          </p:cNvGraphicFramePr>
          <p:nvPr>
            <p:custDataLst>
              <p:tags r:id="rId1"/>
            </p:custDataLst>
          </p:nvPr>
        </p:nvGraphicFramePr>
        <p:xfrm>
          <a:off x="2703454" y="1498202"/>
          <a:ext cx="6785092" cy="396240"/>
        </p:xfrm>
        <a:graphic>
          <a:graphicData uri="http://schemas.openxmlformats.org/drawingml/2006/table">
            <a:tbl>
              <a:tblPr firstRow="1" firstCol="1" bandRow="1"/>
              <a:tblGrid>
                <a:gridCol w="6785092">
                  <a:extLst>
                    <a:ext uri="{9D8B030D-6E8A-4147-A177-3AD203B41FA5}">
                      <a16:colId xmlns:a16="http://schemas.microsoft.com/office/drawing/2014/main" val="20000"/>
                    </a:ext>
                  </a:extLst>
                </a:gridCol>
              </a:tblGrid>
              <a:tr h="0">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CA" sz="1300" b="1" err="1">
                          <a:solidFill>
                            <a:srgbClr val="254776"/>
                          </a:solidFill>
                          <a:latin typeface="Helvetica" pitchFamily="2" charset="0"/>
                          <a:ea typeface="Garamond" panose="02020404030301010803" pitchFamily="18" charset="0"/>
                          <a:cs typeface="Garamond" panose="02020404030301010803" pitchFamily="18" charset="0"/>
                        </a:rPr>
                        <a:t>中央机构、职能部门和立法机关的政府政策制定者</a:t>
                      </a:r>
                    </a:p>
                    <a:p>
                      <a:pPr marL="0" marR="0" indent="0" algn="ctr" defTabSz="914400" rtl="0" eaLnBrk="1" fontAlgn="auto" latinLnBrk="0" hangingPunct="1">
                        <a:lnSpc>
                          <a:spcPct val="100000"/>
                        </a:lnSpc>
                        <a:spcBef>
                          <a:spcPts val="0"/>
                        </a:spcBef>
                        <a:spcAft>
                          <a:spcPts val="0"/>
                        </a:spcAft>
                        <a:buClrTx/>
                        <a:buSzTx/>
                        <a:buFontTx/>
                        <a:buNone/>
                        <a:defRPr/>
                      </a:pPr>
                      <a:r>
                        <a:rPr lang="en-CA" sz="1300" b="0" err="1">
                          <a:solidFill>
                            <a:srgbClr val="254776"/>
                          </a:solidFill>
                          <a:latin typeface="Helvetica" pitchFamily="2" charset="0"/>
                          <a:ea typeface="Garamond" panose="02020404030301010803" pitchFamily="18" charset="0"/>
                          <a:cs typeface="Garamond" panose="02020404030301010803" pitchFamily="18" charset="0"/>
                        </a:rPr>
                        <a:t>（和组织领导者）</a:t>
                      </a:r>
                      <a:r>
                        <a:rPr lang="en-CA" sz="1300" b="1" err="1">
                          <a:solidFill>
                            <a:srgbClr val="254776"/>
                          </a:solidFill>
                          <a:latin typeface="Helvetica" pitchFamily="2" charset="0"/>
                          <a:ea typeface="Garamond" panose="02020404030301010803" pitchFamily="18" charset="0"/>
                          <a:cs typeface="Garamond" panose="02020404030301010803" pitchFamily="18" charset="0"/>
                        </a:rPr>
                        <a:t>有各自或相同的</a:t>
                      </a:r>
                      <a:r>
                        <a:rPr lang="en-CA" sz="1300" b="1">
                          <a:solidFill>
                            <a:srgbClr val="254776"/>
                          </a:solidFill>
                          <a:latin typeface="Helvetica" pitchFamily="2" charset="0"/>
                          <a:ea typeface="Garamond" panose="02020404030301010803" pitchFamily="18" charset="0"/>
                          <a:cs typeface="Garamond" panose="02020404030301010803" pitchFamily="18" charset="0"/>
                        </a:rPr>
                        <a:t>证据需求</a:t>
                      </a:r>
                    </a:p>
                  </a:txBody>
                  <a:tcPr marL="20229" marR="20229"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
        <p:nvSpPr>
          <p:cNvPr id="73" name="Rounded Rectangular Callout 72"/>
          <p:cNvSpPr/>
          <p:nvPr/>
        </p:nvSpPr>
        <p:spPr>
          <a:xfrm>
            <a:off x="224155" y="1330325"/>
            <a:ext cx="2446655" cy="1080135"/>
          </a:xfrm>
          <a:prstGeom prst="wedgeRoundRectCallout">
            <a:avLst>
              <a:gd name="adj1" fmla="val 49708"/>
              <a:gd name="adj2" fmla="val -18503"/>
              <a:gd name="adj3" fmla="val 16667"/>
            </a:avLst>
          </a:prstGeom>
          <a:solidFill>
            <a:srgbClr val="E7EDF3"/>
          </a:solidFill>
          <a:ln w="25400">
            <a:solidFill>
              <a:srgbClr val="DADFE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l"/>
            <a:r>
              <a:rPr lang="en-US" altLang="en-CA" sz="1050" i="1" err="1">
                <a:solidFill>
                  <a:srgbClr val="254776"/>
                </a:solidFill>
              </a:rPr>
              <a:t>        </a:t>
            </a:r>
            <a:r>
              <a:rPr lang="en-CA" sz="1050" i="1" err="1">
                <a:solidFill>
                  <a:srgbClr val="254776"/>
                </a:solidFill>
              </a:rPr>
              <a:t>我们在部分决策和证据使用方面表现出众</a:t>
            </a:r>
            <a:r>
              <a:rPr lang="zh-CN" altLang="en-US" sz="1050" i="1">
                <a:solidFill>
                  <a:srgbClr val="254776"/>
                </a:solidFill>
              </a:rPr>
              <a:t>，</a:t>
            </a:r>
            <a:r>
              <a:rPr lang="en-CA" sz="1050" i="1" err="1">
                <a:solidFill>
                  <a:srgbClr val="254776"/>
                </a:solidFill>
              </a:rPr>
              <a:t>但我们通常专注于问题相关的证据</a:t>
            </a:r>
            <a:r>
              <a:rPr lang="zh-CN" altLang="en-US" sz="1050" i="1">
                <a:solidFill>
                  <a:srgbClr val="254776"/>
                </a:solidFill>
              </a:rPr>
              <a:t>；</a:t>
            </a:r>
            <a:r>
              <a:rPr lang="en-CA" sz="1050" i="1" err="1">
                <a:solidFill>
                  <a:srgbClr val="254776"/>
                </a:solidFill>
              </a:rPr>
              <a:t>我们在选择解决问题的方案和实施方面能力较弱</a:t>
            </a:r>
            <a:endParaRPr lang="en-CA" sz="1050" i="1">
              <a:solidFill>
                <a:srgbClr val="254776"/>
              </a:solidFill>
            </a:endParaRPr>
          </a:p>
        </p:txBody>
      </p:sp>
      <p:sp>
        <p:nvSpPr>
          <p:cNvPr id="2" name="Rectangle 1"/>
          <p:cNvSpPr/>
          <p:nvPr/>
        </p:nvSpPr>
        <p:spPr>
          <a:xfrm>
            <a:off x="0" y="6232422"/>
            <a:ext cx="12192000" cy="62557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609600" rtl="0" eaLnBrk="1" fontAlgn="auto" latinLnBrk="0" hangingPunct="1">
              <a:lnSpc>
                <a:spcPct val="100000"/>
              </a:lnSpc>
              <a:spcBef>
                <a:spcPts val="0"/>
              </a:spcBef>
              <a:spcAft>
                <a:spcPts val="0"/>
              </a:spcAft>
              <a:buClrTx/>
              <a:buSzTx/>
              <a:buFontTx/>
              <a:buNone/>
              <a:defRPr/>
            </a:pPr>
            <a:endParaRPr kumimoji="0" lang="en-US" sz="24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51" name="Rounded Rectangle 50"/>
          <p:cNvSpPr/>
          <p:nvPr/>
        </p:nvSpPr>
        <p:spPr>
          <a:xfrm>
            <a:off x="1899758" y="4582273"/>
            <a:ext cx="8392484" cy="2122106"/>
          </a:xfrm>
          <a:prstGeom prst="roundRect">
            <a:avLst/>
          </a:prstGeom>
          <a:noFill/>
          <a:ln w="28575">
            <a:solidFill>
              <a:srgbClr val="99CC67"/>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ounded Rectangle 15"/>
          <p:cNvSpPr/>
          <p:nvPr/>
        </p:nvSpPr>
        <p:spPr>
          <a:xfrm>
            <a:off x="2903980" y="2247282"/>
            <a:ext cx="6384040" cy="1076260"/>
          </a:xfrm>
          <a:prstGeom prst="roundRect">
            <a:avLst/>
          </a:prstGeom>
          <a:solidFill>
            <a:srgbClr val="99CC67">
              <a:alpha val="30194"/>
            </a:srgbClr>
          </a:solidFill>
          <a:ln w="2222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a:p>
        </p:txBody>
      </p:sp>
      <p:graphicFrame>
        <p:nvGraphicFramePr>
          <p:cNvPr id="17" name="Table 16"/>
          <p:cNvGraphicFramePr>
            <a:graphicFrameLocks noGrp="1"/>
          </p:cNvGraphicFramePr>
          <p:nvPr>
            <p:custDataLst>
              <p:tags r:id="rId2"/>
            </p:custDataLst>
          </p:nvPr>
        </p:nvGraphicFramePr>
        <p:xfrm>
          <a:off x="3184358" y="2349254"/>
          <a:ext cx="5823284" cy="915622"/>
        </p:xfrm>
        <a:graphic>
          <a:graphicData uri="http://schemas.openxmlformats.org/drawingml/2006/table">
            <a:tbl>
              <a:tblPr firstRow="1" firstCol="1" bandRow="1"/>
              <a:tblGrid>
                <a:gridCol w="2911642">
                  <a:extLst>
                    <a:ext uri="{9D8B030D-6E8A-4147-A177-3AD203B41FA5}">
                      <a16:colId xmlns:a16="http://schemas.microsoft.com/office/drawing/2014/main" val="20000"/>
                    </a:ext>
                  </a:extLst>
                </a:gridCol>
                <a:gridCol w="2911642">
                  <a:extLst>
                    <a:ext uri="{9D8B030D-6E8A-4147-A177-3AD203B41FA5}">
                      <a16:colId xmlns:a16="http://schemas.microsoft.com/office/drawing/2014/main" val="20001"/>
                    </a:ext>
                  </a:extLst>
                </a:gridCol>
              </a:tblGrid>
              <a:tr h="255270">
                <a:tc gridSpan="2">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CA" sz="1300" b="1" i="0" err="1">
                          <a:solidFill>
                            <a:srgbClr val="254776"/>
                          </a:solidFill>
                          <a:latin typeface="Helvetica" pitchFamily="2" charset="0"/>
                          <a:ea typeface="Garamond" panose="02020404030301010803" pitchFamily="18" charset="0"/>
                          <a:cs typeface="Garamond" panose="02020404030301010803" pitchFamily="18" charset="0"/>
                        </a:rPr>
                        <a:t>证据需求方协作</a:t>
                      </a:r>
                      <a:r>
                        <a:rPr lang="en-CA" sz="1300" b="0" i="0" err="1">
                          <a:solidFill>
                            <a:srgbClr val="254776"/>
                          </a:solidFill>
                          <a:latin typeface="Helvetica" pitchFamily="2" charset="0"/>
                          <a:ea typeface="Garamond" panose="02020404030301010803" pitchFamily="18" charset="0"/>
                          <a:cs typeface="Garamond" panose="02020404030301010803" pitchFamily="18" charset="0"/>
                        </a:rPr>
                        <a:t>（范围审查及重点问题</a:t>
                      </a:r>
                      <a:r>
                        <a:rPr lang="en-CA" sz="1300" b="0" i="0">
                          <a:solidFill>
                            <a:srgbClr val="254776"/>
                          </a:solidFill>
                          <a:latin typeface="Helvetica" pitchFamily="2" charset="0"/>
                          <a:ea typeface="Garamond" panose="02020404030301010803" pitchFamily="18" charset="0"/>
                          <a:cs typeface="Garamond" panose="02020404030301010803" pitchFamily="18" charset="0"/>
                        </a:rPr>
                        <a:t>）</a:t>
                      </a:r>
                    </a:p>
                  </a:txBody>
                  <a:tcPr marL="20229" marR="20229" marT="0" marB="0">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marL="20229" marR="20229"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5285">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CA" sz="1100" b="0" i="0">
                          <a:solidFill>
                            <a:srgbClr val="254776"/>
                          </a:solidFill>
                          <a:latin typeface="Helvetica" pitchFamily="2" charset="0"/>
                          <a:ea typeface="Garamond" panose="02020404030301010803" pitchFamily="18" charset="0"/>
                          <a:cs typeface="Garamond" panose="02020404030301010803" pitchFamily="18" charset="0"/>
                        </a:rPr>
                        <a:t>单方需求</a:t>
                      </a:r>
                    </a:p>
                    <a:p>
                      <a:pPr marL="0" marR="0" indent="0" algn="ctr" defTabSz="914400" rtl="0" eaLnBrk="1" fontAlgn="auto" latinLnBrk="0" hangingPunct="1">
                        <a:lnSpc>
                          <a:spcPct val="100000"/>
                        </a:lnSpc>
                        <a:spcBef>
                          <a:spcPts val="0"/>
                        </a:spcBef>
                        <a:spcAft>
                          <a:spcPts val="0"/>
                        </a:spcAft>
                        <a:buClrTx/>
                        <a:buSzTx/>
                        <a:buFontTx/>
                        <a:buNone/>
                        <a:defRPr/>
                      </a:pPr>
                      <a:r>
                        <a:rPr lang="en-CA" sz="1100" b="0" i="0">
                          <a:solidFill>
                            <a:srgbClr val="254776"/>
                          </a:solidFill>
                          <a:latin typeface="Helvetica" pitchFamily="2" charset="0"/>
                          <a:ea typeface="Garamond" panose="02020404030301010803" pitchFamily="18" charset="0"/>
                          <a:cs typeface="Garamond" panose="02020404030301010803" pitchFamily="18" charset="0"/>
                        </a:rPr>
                        <a:t>（复杂问题）</a:t>
                      </a:r>
                      <a:endParaRPr lang="en-CA" sz="1100" i="0">
                        <a:solidFill>
                          <a:srgbClr val="254776"/>
                        </a:solidFill>
                        <a:latin typeface="Helvetica" pitchFamily="2" charset="0"/>
                        <a:ea typeface="Garamond" panose="02020404030301010803" pitchFamily="18" charset="0"/>
                        <a:cs typeface="Garamond" panose="02020404030301010803" pitchFamily="18" charset="0"/>
                      </a:endParaRPr>
                    </a:p>
                  </a:txBody>
                  <a:tcPr marL="20229" marR="20229"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CA" sz="1100" b="0" i="0" err="1">
                          <a:solidFill>
                            <a:srgbClr val="254776"/>
                          </a:solidFill>
                          <a:latin typeface="Helvetica" pitchFamily="2" charset="0"/>
                          <a:ea typeface="Garamond" panose="02020404030301010803" pitchFamily="18" charset="0"/>
                          <a:cs typeface="Garamond" panose="02020404030301010803" pitchFamily="18" charset="0"/>
                        </a:rPr>
                        <a:t>联合响应</a:t>
                      </a:r>
                      <a:endParaRPr lang="en-CA" sz="1100" b="0" i="0">
                        <a:solidFill>
                          <a:srgbClr val="254776"/>
                        </a:solidFill>
                        <a:latin typeface="Helvetica" pitchFamily="2" charset="0"/>
                        <a:ea typeface="Garamond" panose="02020404030301010803" pitchFamily="18" charset="0"/>
                        <a:cs typeface="Garamond" panose="02020404030301010803" pitchFamily="18" charset="0"/>
                      </a:endParaRPr>
                    </a:p>
                    <a:p>
                      <a:pPr marL="0" marR="0" algn="ctr" defTabSz="914400" rtl="0" eaLnBrk="1" fontAlgn="auto" latinLnBrk="0" hangingPunct="1">
                        <a:lnSpc>
                          <a:spcPct val="100000"/>
                        </a:lnSpc>
                        <a:spcBef>
                          <a:spcPts val="0"/>
                        </a:spcBef>
                        <a:spcAft>
                          <a:spcPts val="0"/>
                        </a:spcAft>
                        <a:buClrTx/>
                        <a:buSzTx/>
                        <a:buFontTx/>
                        <a:buNone/>
                        <a:defRPr/>
                      </a:pPr>
                      <a:r>
                        <a:rPr lang="en-CA" sz="1100" b="0" i="0">
                          <a:solidFill>
                            <a:srgbClr val="254776"/>
                          </a:solidFill>
                          <a:latin typeface="Helvetica" pitchFamily="2" charset="0"/>
                          <a:ea typeface="Garamond" panose="02020404030301010803" pitchFamily="18" charset="0"/>
                          <a:cs typeface="Garamond" panose="02020404030301010803" pitchFamily="18" charset="0"/>
                        </a:rPr>
                        <a:t>（</a:t>
                      </a:r>
                      <a:r>
                        <a:rPr lang="en-CA" sz="1100" b="0" i="0" err="1">
                          <a:solidFill>
                            <a:srgbClr val="254776"/>
                          </a:solidFill>
                          <a:latin typeface="Helvetica" pitchFamily="2" charset="0"/>
                          <a:ea typeface="Garamond" panose="02020404030301010803" pitchFamily="18" charset="0"/>
                          <a:cs typeface="Garamond" panose="02020404030301010803" pitchFamily="18" charset="0"/>
                        </a:rPr>
                        <a:t>多方参与</a:t>
                      </a:r>
                      <a:r>
                        <a:rPr lang="en-CA" sz="1100" b="0" i="0">
                          <a:solidFill>
                            <a:srgbClr val="254776"/>
                          </a:solidFill>
                          <a:latin typeface="Helvetica" pitchFamily="2" charset="0"/>
                          <a:ea typeface="Garamond" panose="02020404030301010803" pitchFamily="18" charset="0"/>
                          <a:cs typeface="Garamond" panose="02020404030301010803" pitchFamily="18" charset="0"/>
                        </a:rPr>
                        <a:t>）</a:t>
                      </a:r>
                    </a:p>
                  </a:txBody>
                  <a:tcPr marL="20229" marR="20229"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85067">
                <a:tc gridSpan="2">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CA" sz="1300" b="1">
                          <a:solidFill>
                            <a:srgbClr val="254776"/>
                          </a:solidFill>
                          <a:latin typeface="Helvetica" pitchFamily="2" charset="0"/>
                          <a:ea typeface="Garamond" panose="02020404030301010803" pitchFamily="18" charset="0"/>
                          <a:cs typeface="Garamond" panose="02020404030301010803" pitchFamily="18" charset="0"/>
                        </a:rPr>
                        <a:t>证据供给方协作</a:t>
                      </a:r>
                    </a:p>
                  </a:txBody>
                  <a:tcPr marL="20229" marR="20229"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marL="20229" marR="20229"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sp>
        <p:nvSpPr>
          <p:cNvPr id="41" name="Rounded Rectangle 40"/>
          <p:cNvSpPr/>
          <p:nvPr/>
        </p:nvSpPr>
        <p:spPr>
          <a:xfrm>
            <a:off x="2045177" y="4723990"/>
            <a:ext cx="5382317" cy="1841078"/>
          </a:xfrm>
          <a:prstGeom prst="roundRect">
            <a:avLst/>
          </a:prstGeom>
          <a:solidFill>
            <a:srgbClr val="99CC67">
              <a:alpha val="30194"/>
            </a:srgbClr>
          </a:solidFill>
          <a:ln w="2222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a:p>
        </p:txBody>
      </p:sp>
      <p:sp>
        <p:nvSpPr>
          <p:cNvPr id="42" name="Rounded Rectangle 41"/>
          <p:cNvSpPr/>
          <p:nvPr/>
        </p:nvSpPr>
        <p:spPr>
          <a:xfrm>
            <a:off x="7558719" y="4723990"/>
            <a:ext cx="2583497" cy="1841078"/>
          </a:xfrm>
          <a:prstGeom prst="roundRect">
            <a:avLst/>
          </a:prstGeom>
          <a:solidFill>
            <a:srgbClr val="99CC67">
              <a:alpha val="30194"/>
            </a:srgbClr>
          </a:solidFill>
          <a:ln w="2222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a:p>
        </p:txBody>
      </p:sp>
      <p:graphicFrame>
        <p:nvGraphicFramePr>
          <p:cNvPr id="43" name="Table 42"/>
          <p:cNvGraphicFramePr>
            <a:graphicFrameLocks noGrp="1"/>
          </p:cNvGraphicFramePr>
          <p:nvPr>
            <p:custDataLst>
              <p:tags r:id="rId3"/>
            </p:custDataLst>
          </p:nvPr>
        </p:nvGraphicFramePr>
        <p:xfrm>
          <a:off x="2213810" y="4836172"/>
          <a:ext cx="5213683" cy="1973947"/>
        </p:xfrm>
        <a:graphic>
          <a:graphicData uri="http://schemas.openxmlformats.org/drawingml/2006/table">
            <a:tbl>
              <a:tblPr firstRow="1" firstCol="1" bandRow="1"/>
              <a:tblGrid>
                <a:gridCol w="2573020">
                  <a:extLst>
                    <a:ext uri="{9D8B030D-6E8A-4147-A177-3AD203B41FA5}">
                      <a16:colId xmlns:a16="http://schemas.microsoft.com/office/drawing/2014/main" val="20000"/>
                    </a:ext>
                  </a:extLst>
                </a:gridCol>
                <a:gridCol w="2640663">
                  <a:extLst>
                    <a:ext uri="{9D8B030D-6E8A-4147-A177-3AD203B41FA5}">
                      <a16:colId xmlns:a16="http://schemas.microsoft.com/office/drawing/2014/main" val="20001"/>
                    </a:ext>
                  </a:extLst>
                </a:gridCol>
              </a:tblGrid>
              <a:tr h="188925">
                <a:tc gridSpan="2">
                  <a:txBody>
                    <a:bodyPr/>
                    <a:lstStyle/>
                    <a:p>
                      <a:pPr marL="0" marR="0" lvl="0" indent="0" algn="l" defTabSz="914400" rtl="0" fontAlgn="auto">
                        <a:lnSpc>
                          <a:spcPts val="1650"/>
                        </a:lnSpc>
                        <a:spcBef>
                          <a:spcPts val="0"/>
                        </a:spcBef>
                        <a:spcAft>
                          <a:spcPts val="0"/>
                        </a:spcAft>
                        <a:buClrTx/>
                        <a:buSzTx/>
                        <a:buFont typeface="Arial" panose="020B0604020202020204" pitchFamily="34" charset="0"/>
                        <a:buNone/>
                        <a:defRPr/>
                      </a:pPr>
                      <a:r>
                        <a:rPr lang="en-CA" sz="1300" b="1">
                          <a:solidFill>
                            <a:srgbClr val="254776"/>
                          </a:solidFill>
                          <a:latin typeface="Helvetica" pitchFamily="2" charset="0"/>
                          <a:ea typeface="Garamond" panose="02020404030301010803" pitchFamily="18" charset="0"/>
                          <a:cs typeface="Garamond" panose="02020404030301010803" pitchFamily="18" charset="0"/>
                        </a:rPr>
                        <a:t>侧重于特定证据形式的证据支持机构</a:t>
                      </a:r>
                    </a:p>
                  </a:txBody>
                  <a:tcPr marL="20229" marR="20229" marT="0" marB="0">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marL="20229" marR="20229" marT="0" marB="0">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919480">
                <a:tc>
                  <a:txBody>
                    <a:bodyPr/>
                    <a:lstStyle/>
                    <a:p>
                      <a:pPr marL="171450" marR="0" indent="-171450" algn="l" defTabSz="914400" rtl="0" fontAlgn="auto">
                        <a:lnSpc>
                          <a:spcPts val="1650"/>
                        </a:lnSpc>
                        <a:spcBef>
                          <a:spcPts val="0"/>
                        </a:spcBef>
                        <a:spcAft>
                          <a:spcPts val="0"/>
                        </a:spcAft>
                        <a:buClrTx/>
                        <a:buSzTx/>
                        <a:buFont typeface="Arial" panose="020B0604020202020204" pitchFamily="34" charset="0"/>
                        <a:buChar char="•"/>
                        <a:defRPr/>
                      </a:pPr>
                      <a:r>
                        <a:rPr lang="en-CA" sz="1100" b="0">
                          <a:solidFill>
                            <a:srgbClr val="254776"/>
                          </a:solidFill>
                          <a:latin typeface="Helvetica" pitchFamily="2" charset="0"/>
                          <a:ea typeface="Garamond" panose="02020404030301010803" pitchFamily="18" charset="0"/>
                          <a:cs typeface="Garamond" panose="02020404030301010803" pitchFamily="18" charset="0"/>
                        </a:rPr>
                        <a:t>数据分析</a:t>
                      </a:r>
                    </a:p>
                    <a:p>
                      <a:pPr marL="171450" marR="0" indent="-171450" algn="l" defTabSz="914400" rtl="0" fontAlgn="auto">
                        <a:lnSpc>
                          <a:spcPts val="1650"/>
                        </a:lnSpc>
                        <a:spcBef>
                          <a:spcPts val="0"/>
                        </a:spcBef>
                        <a:spcAft>
                          <a:spcPts val="0"/>
                        </a:spcAft>
                        <a:buClrTx/>
                        <a:buSzTx/>
                        <a:buFont typeface="Arial" panose="020B0604020202020204" pitchFamily="34" charset="0"/>
                        <a:buChar char="•"/>
                        <a:defRPr/>
                      </a:pPr>
                      <a:r>
                        <a:rPr lang="en-CA" sz="1100" b="0">
                          <a:solidFill>
                            <a:srgbClr val="254776"/>
                          </a:solidFill>
                          <a:latin typeface="Helvetica" pitchFamily="2" charset="0"/>
                          <a:ea typeface="Garamond" panose="02020404030301010803" pitchFamily="18" charset="0"/>
                          <a:cs typeface="Garamond" panose="02020404030301010803" pitchFamily="18" charset="0"/>
                        </a:rPr>
                        <a:t>建模</a:t>
                      </a:r>
                    </a:p>
                    <a:p>
                      <a:pPr marL="171450" marR="0" indent="-171450" algn="l" defTabSz="914400" rtl="0" fontAlgn="auto">
                        <a:lnSpc>
                          <a:spcPts val="1650"/>
                        </a:lnSpc>
                        <a:spcBef>
                          <a:spcPts val="0"/>
                        </a:spcBef>
                        <a:spcAft>
                          <a:spcPts val="0"/>
                        </a:spcAft>
                        <a:buClrTx/>
                        <a:buSzTx/>
                        <a:buFont typeface="Arial" panose="020B0604020202020204" pitchFamily="34" charset="0"/>
                        <a:buChar char="•"/>
                        <a:defRPr/>
                      </a:pPr>
                      <a:r>
                        <a:rPr lang="en-CA" sz="1100" b="0">
                          <a:solidFill>
                            <a:srgbClr val="254776"/>
                          </a:solidFill>
                          <a:latin typeface="Helvetica" pitchFamily="2" charset="0"/>
                          <a:ea typeface="Garamond" panose="02020404030301010803" pitchFamily="18" charset="0"/>
                          <a:cs typeface="Garamond" panose="02020404030301010803" pitchFamily="18" charset="0"/>
                        </a:rPr>
                        <a:t>评价</a:t>
                      </a:r>
                    </a:p>
                    <a:p>
                      <a:pPr marL="171450" marR="0" indent="-171450" algn="l" defTabSz="914400" rtl="0" fontAlgn="auto">
                        <a:lnSpc>
                          <a:spcPts val="1650"/>
                        </a:lnSpc>
                        <a:spcBef>
                          <a:spcPts val="0"/>
                        </a:spcBef>
                        <a:spcAft>
                          <a:spcPts val="0"/>
                        </a:spcAft>
                        <a:buClrTx/>
                        <a:buSzTx/>
                        <a:buFont typeface="Arial" panose="020B0604020202020204" pitchFamily="34" charset="0"/>
                        <a:buChar char="•"/>
                        <a:defRPr/>
                      </a:pPr>
                      <a:r>
                        <a:rPr lang="en-CA" sz="1100" b="0">
                          <a:solidFill>
                            <a:srgbClr val="254776"/>
                          </a:solidFill>
                          <a:latin typeface="Helvetica" pitchFamily="2" charset="0"/>
                          <a:ea typeface="Garamond" panose="02020404030301010803" pitchFamily="18" charset="0"/>
                          <a:cs typeface="Garamond" panose="02020404030301010803" pitchFamily="18" charset="0"/>
                        </a:rPr>
                        <a:t>行为/实施研究</a:t>
                      </a:r>
                    </a:p>
                    <a:p>
                      <a:pPr marL="171450" marR="0" indent="-171450" algn="l" defTabSz="914400" rtl="0" fontAlgn="auto">
                        <a:lnSpc>
                          <a:spcPts val="1650"/>
                        </a:lnSpc>
                        <a:spcBef>
                          <a:spcPts val="0"/>
                        </a:spcBef>
                        <a:spcAft>
                          <a:spcPts val="0"/>
                        </a:spcAft>
                        <a:buClrTx/>
                        <a:buSzTx/>
                        <a:buFont typeface="Arial" panose="020B0604020202020204" pitchFamily="34" charset="0"/>
                        <a:buChar char="•"/>
                        <a:defRPr/>
                      </a:pPr>
                      <a:r>
                        <a:rPr lang="en-CA" sz="1100" b="0">
                          <a:solidFill>
                            <a:srgbClr val="254776"/>
                          </a:solidFill>
                          <a:latin typeface="Helvetica" pitchFamily="2" charset="0"/>
                          <a:ea typeface="Garamond" panose="02020404030301010803" pitchFamily="18" charset="0"/>
                          <a:cs typeface="Garamond" panose="02020404030301010803" pitchFamily="18" charset="0"/>
                        </a:rPr>
                        <a:t>定性见解	</a:t>
                      </a:r>
                    </a:p>
                  </a:txBody>
                  <a:tcPr marL="20229" marR="20229" marT="0" marB="0">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indent="-171450" algn="l" defTabSz="914400" rtl="0" fontAlgn="auto">
                        <a:lnSpc>
                          <a:spcPts val="1650"/>
                        </a:lnSpc>
                        <a:spcBef>
                          <a:spcPts val="0"/>
                        </a:spcBef>
                        <a:spcAft>
                          <a:spcPts val="0"/>
                        </a:spcAft>
                        <a:buClrTx/>
                        <a:buSzTx/>
                        <a:buFont typeface="Arial" panose="020B0604020202020204" pitchFamily="34" charset="0"/>
                        <a:buChar char="•"/>
                        <a:defRPr/>
                      </a:pPr>
                      <a:r>
                        <a:rPr lang="en-CA" sz="1100" b="0">
                          <a:solidFill>
                            <a:srgbClr val="254776"/>
                          </a:solidFill>
                          <a:latin typeface="Helvetica" pitchFamily="2" charset="0"/>
                          <a:ea typeface="Garamond" panose="02020404030301010803" pitchFamily="18" charset="0"/>
                          <a:cs typeface="Garamond" panose="02020404030301010803" pitchFamily="18" charset="0"/>
                        </a:rPr>
                        <a:t>证据综合（本土化）</a:t>
                      </a:r>
                    </a:p>
                    <a:p>
                      <a:pPr marL="171450" marR="0" indent="-171450" algn="l" defTabSz="914400" rtl="0" fontAlgn="auto">
                        <a:lnSpc>
                          <a:spcPts val="1650"/>
                        </a:lnSpc>
                        <a:spcBef>
                          <a:spcPts val="0"/>
                        </a:spcBef>
                        <a:spcAft>
                          <a:spcPts val="0"/>
                        </a:spcAft>
                        <a:buClrTx/>
                        <a:buSzTx/>
                        <a:buFont typeface="Arial" panose="020B0604020202020204" pitchFamily="34" charset="0"/>
                        <a:buChar char="•"/>
                        <a:defRPr/>
                      </a:pPr>
                      <a:r>
                        <a:rPr lang="en-CA" sz="1100" b="0">
                          <a:solidFill>
                            <a:srgbClr val="254776"/>
                          </a:solidFill>
                          <a:latin typeface="Helvetica" pitchFamily="2" charset="0"/>
                          <a:ea typeface="Garamond" panose="02020404030301010803" pitchFamily="18" charset="0"/>
                          <a:cs typeface="Garamond" panose="02020404030301010803" pitchFamily="18" charset="0"/>
                        </a:rPr>
                        <a:t>技术评估/成本效果分析</a:t>
                      </a:r>
                    </a:p>
                    <a:p>
                      <a:pPr marL="171450" marR="0" indent="-171450" algn="l" defTabSz="914400" rtl="0" fontAlgn="auto">
                        <a:lnSpc>
                          <a:spcPts val="1650"/>
                        </a:lnSpc>
                        <a:spcBef>
                          <a:spcPts val="0"/>
                        </a:spcBef>
                        <a:spcAft>
                          <a:spcPts val="0"/>
                        </a:spcAft>
                        <a:buClrTx/>
                        <a:buSzTx/>
                        <a:buFont typeface="Arial" panose="020B0604020202020204" pitchFamily="34" charset="0"/>
                        <a:buChar char="•"/>
                        <a:defRPr/>
                      </a:pPr>
                      <a:r>
                        <a:rPr lang="en-CA" sz="1100" b="0">
                          <a:solidFill>
                            <a:srgbClr val="254776"/>
                          </a:solidFill>
                          <a:latin typeface="Helvetica" pitchFamily="2" charset="0"/>
                          <a:ea typeface="Garamond" panose="02020404030301010803" pitchFamily="18" charset="0"/>
                          <a:cs typeface="Garamond" panose="02020404030301010803" pitchFamily="18" charset="0"/>
                        </a:rPr>
                        <a:t>指南</a:t>
                      </a:r>
                    </a:p>
                    <a:p>
                      <a:pPr marL="171450" marR="0" lvl="0" indent="-171450" algn="l" defTabSz="914400" rtl="0" eaLnBrk="1" fontAlgn="auto" latinLnBrk="0" hangingPunct="1">
                        <a:lnSpc>
                          <a:spcPts val="1650"/>
                        </a:lnSpc>
                        <a:spcBef>
                          <a:spcPts val="0"/>
                        </a:spcBef>
                        <a:spcAft>
                          <a:spcPts val="0"/>
                        </a:spcAft>
                        <a:buClrTx/>
                        <a:buSzTx/>
                        <a:buFont typeface="Arial" panose="020B0604020202020204" pitchFamily="34" charset="0"/>
                        <a:buChar char="•"/>
                        <a:defRPr/>
                      </a:pPr>
                      <a:endParaRPr lang="en-CA" sz="1100" b="0">
                        <a:solidFill>
                          <a:srgbClr val="254776"/>
                        </a:solidFill>
                        <a:latin typeface="Helvetica" pitchFamily="2" charset="0"/>
                        <a:ea typeface="Garamond" panose="02020404030301010803" pitchFamily="18" charset="0"/>
                        <a:cs typeface="Garamond" panose="02020404030301010803" pitchFamily="18" charset="0"/>
                      </a:endParaRPr>
                    </a:p>
                  </a:txBody>
                  <a:tcPr marL="20229" marR="20229" marT="0" marB="0">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705852">
                <a:tc gridSpan="2">
                  <a:txBody>
                    <a:bodyPr/>
                    <a:lstStyle/>
                    <a:p>
                      <a:pPr marL="0" marR="0" lvl="0" indent="0" algn="l" defTabSz="914400" rtl="0" fontAlgn="auto">
                        <a:lnSpc>
                          <a:spcPts val="1650"/>
                        </a:lnSpc>
                        <a:spcBef>
                          <a:spcPts val="0"/>
                        </a:spcBef>
                        <a:spcAft>
                          <a:spcPts val="0"/>
                        </a:spcAft>
                        <a:buClrTx/>
                        <a:buSzTx/>
                        <a:buFont typeface="Arial" panose="020B0604020202020204" pitchFamily="34" charset="0"/>
                        <a:buNone/>
                        <a:defRPr/>
                      </a:pPr>
                      <a:r>
                        <a:rPr lang="en-CA" sz="1300" b="1" dirty="0" err="1">
                          <a:solidFill>
                            <a:srgbClr val="254776"/>
                          </a:solidFill>
                          <a:latin typeface="Helvetica" pitchFamily="2" charset="0"/>
                          <a:ea typeface="Garamond" panose="02020404030301010803" pitchFamily="18" charset="0"/>
                          <a:cs typeface="Garamond" panose="02020404030301010803" pitchFamily="18" charset="0"/>
                        </a:rPr>
                        <a:t>侧重于部门或其他实体领域的证据支持机构（并提供多种证据形式</a:t>
                      </a:r>
                      <a:r>
                        <a:rPr lang="en-CA" sz="1300" b="1" dirty="0">
                          <a:solidFill>
                            <a:srgbClr val="254776"/>
                          </a:solidFill>
                          <a:latin typeface="Helvetica" pitchFamily="2" charset="0"/>
                          <a:ea typeface="Garamond" panose="02020404030301010803" pitchFamily="18" charset="0"/>
                          <a:cs typeface="Garamond" panose="02020404030301010803" pitchFamily="18" charset="0"/>
                        </a:rPr>
                        <a:t>）</a:t>
                      </a:r>
                    </a:p>
                    <a:p>
                      <a:pPr marL="171450" marR="0" lvl="0" indent="-171450" algn="l" defTabSz="914400" rtl="0" fontAlgn="auto">
                        <a:lnSpc>
                          <a:spcPts val="1650"/>
                        </a:lnSpc>
                        <a:spcBef>
                          <a:spcPts val="0"/>
                        </a:spcBef>
                        <a:spcAft>
                          <a:spcPts val="0"/>
                        </a:spcAft>
                        <a:buClrTx/>
                        <a:buSzTx/>
                        <a:buFont typeface="Arial" panose="020B0604020202020204" pitchFamily="34" charset="0"/>
                        <a:buChar char="•"/>
                        <a:defRPr/>
                      </a:pPr>
                      <a:r>
                        <a:rPr lang="en-CA" sz="1100" b="0" dirty="0" err="1">
                          <a:solidFill>
                            <a:srgbClr val="254776"/>
                          </a:solidFill>
                          <a:latin typeface="Helvetica" pitchFamily="2" charset="0"/>
                          <a:ea typeface="Garamond" panose="02020404030301010803" pitchFamily="18" charset="0"/>
                          <a:cs typeface="Garamond" panose="02020404030301010803" pitchFamily="18" charset="0"/>
                        </a:rPr>
                        <a:t>气候行动、教育、卫生等</a:t>
                      </a:r>
                      <a:endParaRPr lang="en-CA" sz="1100" b="0" dirty="0">
                        <a:solidFill>
                          <a:srgbClr val="254776"/>
                        </a:solidFill>
                        <a:latin typeface="Helvetica" pitchFamily="2" charset="0"/>
                        <a:ea typeface="Garamond" panose="02020404030301010803" pitchFamily="18" charset="0"/>
                        <a:cs typeface="Garamond" panose="02020404030301010803" pitchFamily="18" charset="0"/>
                      </a:endParaRPr>
                    </a:p>
                  </a:txBody>
                  <a:tcPr marL="20229" marR="20229" marT="0" marB="0">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marL="20229" marR="20229" marT="0" marB="0">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sp>
        <p:nvSpPr>
          <p:cNvPr id="48" name="Rounded Rectangle 47"/>
          <p:cNvSpPr/>
          <p:nvPr/>
        </p:nvSpPr>
        <p:spPr>
          <a:xfrm>
            <a:off x="3184358" y="3594654"/>
            <a:ext cx="5823284" cy="684328"/>
          </a:xfrm>
          <a:prstGeom prst="roundRect">
            <a:avLst/>
          </a:prstGeom>
          <a:solidFill>
            <a:srgbClr val="99CC67">
              <a:alpha val="30194"/>
            </a:srgbClr>
          </a:solidFill>
          <a:ln w="2222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a:p>
        </p:txBody>
      </p:sp>
      <p:graphicFrame>
        <p:nvGraphicFramePr>
          <p:cNvPr id="49" name="Table 48"/>
          <p:cNvGraphicFramePr>
            <a:graphicFrameLocks noGrp="1"/>
          </p:cNvGraphicFramePr>
          <p:nvPr/>
        </p:nvGraphicFramePr>
        <p:xfrm>
          <a:off x="3271162" y="3734956"/>
          <a:ext cx="5649676" cy="365760"/>
        </p:xfrm>
        <a:graphic>
          <a:graphicData uri="http://schemas.openxmlformats.org/drawingml/2006/table">
            <a:tbl>
              <a:tblPr firstRow="1" firstCol="1" bandRow="1"/>
              <a:tblGrid>
                <a:gridCol w="5649676">
                  <a:extLst>
                    <a:ext uri="{9D8B030D-6E8A-4147-A177-3AD203B41FA5}">
                      <a16:colId xmlns:a16="http://schemas.microsoft.com/office/drawing/2014/main" val="20000"/>
                    </a:ext>
                  </a:extLst>
                </a:gridCol>
              </a:tblGrid>
              <a:tr h="36576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CA" sz="1300" b="1" i="0" u="none" strike="noStrike" kern="1200" cap="none" spc="0" normalizeH="0" baseline="0" dirty="0" err="1">
                          <a:solidFill>
                            <a:srgbClr val="254776"/>
                          </a:solidFill>
                          <a:latin typeface="Helvetica" pitchFamily="2" charset="0"/>
                          <a:ea typeface="Garamond" panose="02020404030301010803" pitchFamily="18" charset="0"/>
                          <a:cs typeface="Garamond" panose="02020404030301010803" pitchFamily="18" charset="0"/>
                        </a:rPr>
                        <a:t>证据支持网络</a:t>
                      </a:r>
                      <a:endParaRPr kumimoji="0" lang="en-CA" sz="1300" b="1" i="0" u="none" strike="noStrike" kern="1200" cap="none" spc="0" normalizeH="0" baseline="0" dirty="0">
                        <a:solidFill>
                          <a:srgbClr val="254776"/>
                        </a:solidFill>
                        <a:latin typeface="Helvetica" pitchFamily="2" charset="0"/>
                        <a:ea typeface="Garamond" panose="02020404030301010803" pitchFamily="18" charset="0"/>
                        <a:cs typeface="Garamond" panose="02020404030301010803" pitchFamily="18" charset="0"/>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defRPr/>
                      </a:pPr>
                      <a:r>
                        <a:rPr kumimoji="0" lang="en-CA" sz="1100" b="0" i="0" u="none" strike="noStrike" kern="1200" cap="none" spc="0" normalizeH="0" baseline="0" dirty="0" err="1">
                          <a:solidFill>
                            <a:srgbClr val="254776"/>
                          </a:solidFill>
                          <a:latin typeface="Helvetica" pitchFamily="2" charset="0"/>
                          <a:ea typeface="Garamond" panose="02020404030301010803" pitchFamily="18" charset="0"/>
                          <a:cs typeface="Garamond" panose="02020404030301010803" pitchFamily="18" charset="0"/>
                        </a:rPr>
                        <a:t>提供证据供给协作（</a:t>
                      </a:r>
                      <a:r>
                        <a:rPr lang="en-CA" sz="1100" dirty="0" err="1">
                          <a:solidFill>
                            <a:srgbClr val="254776"/>
                          </a:solidFill>
                          <a:latin typeface="Helvetica" pitchFamily="2" charset="0"/>
                          <a:ea typeface="Garamond" panose="02020404030301010803" pitchFamily="18" charset="0"/>
                          <a:cs typeface="Garamond" panose="02020404030301010803" pitchFamily="18" charset="0"/>
                          <a:sym typeface="+mn-ea"/>
                        </a:rPr>
                        <a:t>当有合作意向时</a:t>
                      </a:r>
                      <a:r>
                        <a:rPr kumimoji="0" lang="en-CA" sz="1100" b="0" i="0" u="none" strike="noStrike" kern="1200" cap="none" spc="0" normalizeH="0" baseline="0" dirty="0">
                          <a:solidFill>
                            <a:srgbClr val="254776"/>
                          </a:solidFill>
                          <a:latin typeface="Helvetica" pitchFamily="2" charset="0"/>
                          <a:ea typeface="Garamond" panose="02020404030301010803" pitchFamily="18" charset="0"/>
                          <a:cs typeface="Garamond" panose="02020404030301010803" pitchFamily="18" charset="0"/>
                        </a:rPr>
                        <a:t>），</a:t>
                      </a:r>
                      <a:r>
                        <a:rPr kumimoji="0" lang="en-CA" sz="1100" b="0" i="0" u="none" strike="noStrike" kern="1200" cap="none" spc="0" normalizeH="0" baseline="0" dirty="0" err="1">
                          <a:solidFill>
                            <a:srgbClr val="254776"/>
                          </a:solidFill>
                          <a:latin typeface="Helvetica" pitchFamily="2" charset="0"/>
                          <a:ea typeface="Garamond" panose="02020404030301010803" pitchFamily="18" charset="0"/>
                          <a:cs typeface="Garamond" panose="02020404030301010803" pitchFamily="18" charset="0"/>
                        </a:rPr>
                        <a:t>并与全球证据架构进行联络</a:t>
                      </a:r>
                      <a:endParaRPr kumimoji="0" lang="en-CA" sz="1100" b="0" i="0" u="none" strike="noStrike" kern="1200" cap="none" spc="0" normalizeH="0" baseline="0" dirty="0">
                        <a:solidFill>
                          <a:srgbClr val="254776"/>
                        </a:solidFill>
                        <a:latin typeface="Helvetica" pitchFamily="2" charset="0"/>
                        <a:ea typeface="Garamond" panose="02020404030301010803" pitchFamily="18" charset="0"/>
                        <a:cs typeface="Garamond" panose="02020404030301010803" pitchFamily="18" charset="0"/>
                      </a:endParaRPr>
                    </a:p>
                  </a:txBody>
                  <a:tcPr marL="20229" marR="20229"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graphicFrame>
        <p:nvGraphicFramePr>
          <p:cNvPr id="50" name="Table 49"/>
          <p:cNvGraphicFramePr>
            <a:graphicFrameLocks noGrp="1"/>
          </p:cNvGraphicFramePr>
          <p:nvPr/>
        </p:nvGraphicFramePr>
        <p:xfrm>
          <a:off x="7697470" y="4645660"/>
          <a:ext cx="2389505" cy="1278382"/>
        </p:xfrm>
        <a:graphic>
          <a:graphicData uri="http://schemas.openxmlformats.org/drawingml/2006/table">
            <a:tbl>
              <a:tblPr firstRow="1" firstCol="1" bandRow="1"/>
              <a:tblGrid>
                <a:gridCol w="2389505">
                  <a:extLst>
                    <a:ext uri="{9D8B030D-6E8A-4147-A177-3AD203B41FA5}">
                      <a16:colId xmlns:a16="http://schemas.microsoft.com/office/drawing/2014/main" val="20000"/>
                    </a:ext>
                  </a:extLst>
                </a:gridCol>
              </a:tblGrid>
              <a:tr h="740410">
                <a:tc>
                  <a:txBody>
                    <a:bodyPr/>
                    <a:lstStyle/>
                    <a:p>
                      <a:pPr marL="0" marR="0" indent="0" algn="ctr" defTabSz="914400" rtl="0" fontAlgn="auto">
                        <a:lnSpc>
                          <a:spcPts val="1650"/>
                        </a:lnSpc>
                        <a:spcBef>
                          <a:spcPts val="0"/>
                        </a:spcBef>
                        <a:spcAft>
                          <a:spcPts val="0"/>
                        </a:spcAft>
                        <a:buClrTx/>
                        <a:buSzTx/>
                        <a:buFontTx/>
                        <a:buNone/>
                        <a:defRPr/>
                      </a:pPr>
                      <a:endParaRPr lang="en-CA" sz="200" b="1">
                        <a:solidFill>
                          <a:schemeClr val="tx1"/>
                        </a:solidFill>
                        <a:latin typeface="Helvetica" pitchFamily="2" charset="0"/>
                        <a:ea typeface="Garamond" panose="02020404030301010803" pitchFamily="18" charset="0"/>
                        <a:cs typeface="Garamond" panose="02020404030301010803" pitchFamily="18" charset="0"/>
                      </a:endParaRPr>
                    </a:p>
                    <a:p>
                      <a:pPr marL="0" marR="0" indent="0" algn="l" defTabSz="914400" rtl="0" fontAlgn="auto">
                        <a:lnSpc>
                          <a:spcPts val="1650"/>
                        </a:lnSpc>
                        <a:spcBef>
                          <a:spcPts val="0"/>
                        </a:spcBef>
                        <a:spcAft>
                          <a:spcPts val="0"/>
                        </a:spcAft>
                        <a:buClrTx/>
                        <a:buSzTx/>
                        <a:buFontTx/>
                        <a:buNone/>
                        <a:defRPr/>
                      </a:pPr>
                      <a:r>
                        <a:rPr lang="en-CA" sz="1300" b="1">
                          <a:solidFill>
                            <a:srgbClr val="254776"/>
                          </a:solidFill>
                          <a:latin typeface="Helvetica" pitchFamily="2" charset="0"/>
                          <a:ea typeface="Garamond" panose="02020404030301010803" pitchFamily="18" charset="0"/>
                          <a:cs typeface="Garamond" panose="02020404030301010803" pitchFamily="18" charset="0"/>
                        </a:rPr>
                        <a:t>全球证据架构</a:t>
                      </a:r>
                    </a:p>
                    <a:p>
                      <a:pPr marL="171450" marR="0" indent="-171450" algn="l" defTabSz="914400" rtl="0" fontAlgn="auto">
                        <a:lnSpc>
                          <a:spcPts val="1650"/>
                        </a:lnSpc>
                        <a:spcBef>
                          <a:spcPts val="0"/>
                        </a:spcBef>
                        <a:spcAft>
                          <a:spcPts val="0"/>
                        </a:spcAft>
                        <a:buClrTx/>
                        <a:buSzTx/>
                        <a:buFont typeface="Arial" panose="020B0604020202020204" pitchFamily="34" charset="0"/>
                        <a:buChar char="•"/>
                        <a:defRPr/>
                      </a:pPr>
                      <a:r>
                        <a:rPr lang="en-CA" sz="1100" b="0">
                          <a:solidFill>
                            <a:srgbClr val="254776"/>
                          </a:solidFill>
                          <a:latin typeface="Helvetica" pitchFamily="2" charset="0"/>
                          <a:ea typeface="Garamond" panose="02020404030301010803" pitchFamily="18" charset="0"/>
                          <a:cs typeface="Garamond" panose="02020404030301010803" pitchFamily="18" charset="0"/>
                        </a:rPr>
                        <a:t>动态证据综合（全球公共产品）</a:t>
                      </a:r>
                    </a:p>
                    <a:p>
                      <a:pPr marL="171450" marR="0" indent="-171450" algn="l" defTabSz="914400" rtl="0" fontAlgn="auto">
                        <a:lnSpc>
                          <a:spcPts val="1650"/>
                        </a:lnSpc>
                        <a:spcBef>
                          <a:spcPts val="0"/>
                        </a:spcBef>
                        <a:spcAft>
                          <a:spcPts val="0"/>
                        </a:spcAft>
                        <a:buClrTx/>
                        <a:buSzTx/>
                        <a:buFont typeface="Arial" panose="020B0604020202020204" pitchFamily="34" charset="0"/>
                        <a:buChar char="•"/>
                        <a:defRPr/>
                      </a:pPr>
                      <a:r>
                        <a:rPr lang="en-CA" sz="1100" b="0">
                          <a:solidFill>
                            <a:srgbClr val="254776"/>
                          </a:solidFill>
                          <a:latin typeface="Helvetica" pitchFamily="2" charset="0"/>
                          <a:ea typeface="Garamond" panose="02020404030301010803" pitchFamily="18" charset="0"/>
                          <a:cs typeface="Garamond" panose="02020404030301010803" pitchFamily="18" charset="0"/>
                        </a:rPr>
                        <a:t>在数据分析、建模和指南中可能存在的动态证据产品（见相应部分章节</a:t>
                      </a:r>
                      <a:r>
                        <a:rPr lang="zh-CN" altLang="en-US" sz="1100" b="0">
                          <a:solidFill>
                            <a:srgbClr val="254776"/>
                          </a:solidFill>
                          <a:latin typeface="Helvetica" pitchFamily="2" charset="0"/>
                          <a:ea typeface="Garamond" panose="02020404030301010803" pitchFamily="18" charset="0"/>
                          <a:cs typeface="Garamond" panose="02020404030301010803" pitchFamily="18" charset="0"/>
                        </a:rPr>
                        <a:t>）</a:t>
                      </a:r>
                      <a:endParaRPr lang="en-CA" sz="1100" b="0">
                        <a:solidFill>
                          <a:srgbClr val="254776"/>
                        </a:solidFill>
                        <a:latin typeface="Helvetica" pitchFamily="2" charset="0"/>
                        <a:ea typeface="Garamond" panose="02020404030301010803" pitchFamily="18" charset="0"/>
                        <a:cs typeface="Garamond" panose="02020404030301010803" pitchFamily="18" charset="0"/>
                      </a:endParaRPr>
                    </a:p>
                  </a:txBody>
                  <a:tcPr marL="20229" marR="20229" marT="0" marB="0">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grpSp>
        <p:nvGrpSpPr>
          <p:cNvPr id="58" name="Group 57"/>
          <p:cNvGrpSpPr/>
          <p:nvPr/>
        </p:nvGrpSpPr>
        <p:grpSpPr>
          <a:xfrm flipH="1">
            <a:off x="6001539" y="4279721"/>
            <a:ext cx="188921" cy="288000"/>
            <a:chOff x="5706073" y="0"/>
            <a:chExt cx="188921" cy="288000"/>
          </a:xfrm>
        </p:grpSpPr>
        <p:cxnSp>
          <p:nvCxnSpPr>
            <p:cNvPr id="59" name="Straight Arrow Connector 58"/>
            <p:cNvCxnSpPr/>
            <p:nvPr/>
          </p:nvCxnSpPr>
          <p:spPr>
            <a:xfrm>
              <a:off x="5894994" y="0"/>
              <a:ext cx="0" cy="288000"/>
            </a:xfrm>
            <a:prstGeom prst="straightConnector1">
              <a:avLst/>
            </a:prstGeom>
            <a:ln w="50800">
              <a:solidFill>
                <a:srgbClr val="254776"/>
              </a:solidFill>
              <a:tailEnd type="triangle"/>
            </a:ln>
          </p:spPr>
          <p:style>
            <a:lnRef idx="1">
              <a:schemeClr val="dk1"/>
            </a:lnRef>
            <a:fillRef idx="0">
              <a:schemeClr val="dk1"/>
            </a:fillRef>
            <a:effectRef idx="0">
              <a:schemeClr val="dk1"/>
            </a:effectRef>
            <a:fontRef idx="minor">
              <a:schemeClr val="tx1"/>
            </a:fontRef>
          </p:style>
        </p:cxnSp>
        <p:cxnSp>
          <p:nvCxnSpPr>
            <p:cNvPr id="60" name="Straight Arrow Connector 59"/>
            <p:cNvCxnSpPr/>
            <p:nvPr/>
          </p:nvCxnSpPr>
          <p:spPr>
            <a:xfrm flipV="1">
              <a:off x="5706073" y="0"/>
              <a:ext cx="0" cy="288000"/>
            </a:xfrm>
            <a:prstGeom prst="straightConnector1">
              <a:avLst/>
            </a:prstGeom>
            <a:ln w="50800">
              <a:solidFill>
                <a:srgbClr val="254776"/>
              </a:solidFill>
              <a:tailEnd type="triangle"/>
            </a:ln>
          </p:spPr>
          <p:style>
            <a:lnRef idx="1">
              <a:schemeClr val="dk1"/>
            </a:lnRef>
            <a:fillRef idx="0">
              <a:schemeClr val="dk1"/>
            </a:fillRef>
            <a:effectRef idx="0">
              <a:schemeClr val="dk1"/>
            </a:effectRef>
            <a:fontRef idx="minor">
              <a:schemeClr val="tx1"/>
            </a:fontRef>
          </p:style>
        </p:cxnSp>
      </p:grpSp>
      <p:sp>
        <p:nvSpPr>
          <p:cNvPr id="68" name="Rounded Rectangular Callout 67"/>
          <p:cNvSpPr/>
          <p:nvPr/>
        </p:nvSpPr>
        <p:spPr>
          <a:xfrm>
            <a:off x="267335" y="4919345"/>
            <a:ext cx="1519555" cy="1343660"/>
          </a:xfrm>
          <a:prstGeom prst="wedgeRoundRectCallout">
            <a:avLst>
              <a:gd name="adj1" fmla="val 74715"/>
              <a:gd name="adj2" fmla="val -21851"/>
              <a:gd name="adj3" fmla="val 16667"/>
            </a:avLst>
          </a:prstGeom>
          <a:solidFill>
            <a:srgbClr val="E7EDF3"/>
          </a:solidFill>
          <a:ln w="25400">
            <a:solidFill>
              <a:srgbClr val="DADFE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l"/>
            <a:r>
              <a:rPr lang="en-US" altLang="en-CA" sz="1050" i="1" dirty="0">
                <a:solidFill>
                  <a:srgbClr val="254776"/>
                </a:solidFill>
              </a:rPr>
              <a:t>        </a:t>
            </a:r>
            <a:r>
              <a:rPr lang="en-CA" sz="1050" i="1" dirty="0" err="1">
                <a:solidFill>
                  <a:srgbClr val="254776"/>
                </a:solidFill>
              </a:rPr>
              <a:t>我们需要用生活经验和原住民的认知方式补充这些证据形式</a:t>
            </a:r>
            <a:endParaRPr lang="en-CA" sz="1050" i="1" dirty="0">
              <a:solidFill>
                <a:srgbClr val="254776"/>
              </a:solidFill>
            </a:endParaRPr>
          </a:p>
        </p:txBody>
      </p:sp>
      <p:sp>
        <p:nvSpPr>
          <p:cNvPr id="69" name="Rounded Rectangular Callout 68"/>
          <p:cNvSpPr/>
          <p:nvPr/>
        </p:nvSpPr>
        <p:spPr>
          <a:xfrm>
            <a:off x="308610" y="3723005"/>
            <a:ext cx="2556000" cy="1080135"/>
          </a:xfrm>
          <a:prstGeom prst="wedgeRoundRectCallout">
            <a:avLst>
              <a:gd name="adj1" fmla="val 64352"/>
              <a:gd name="adj2" fmla="val 36569"/>
              <a:gd name="adj3" fmla="val 16667"/>
            </a:avLst>
          </a:prstGeom>
          <a:solidFill>
            <a:srgbClr val="E7EDF3"/>
          </a:solidFill>
          <a:ln w="25400">
            <a:solidFill>
              <a:srgbClr val="DADFE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l"/>
            <a:r>
              <a:rPr lang="zh-CN" altLang="en-US" sz="1050" i="1" dirty="0">
                <a:solidFill>
                  <a:srgbClr val="254776"/>
                </a:solidFill>
              </a:rPr>
              <a:t>       </a:t>
            </a:r>
            <a:r>
              <a:rPr lang="en-CA" sz="1050" i="1" dirty="0" err="1">
                <a:solidFill>
                  <a:srgbClr val="254776"/>
                </a:solidFill>
              </a:rPr>
              <a:t>我们在使用数据分析方面做得相当好</a:t>
            </a:r>
            <a:r>
              <a:rPr lang="zh-CN" altLang="en-US" sz="1050" i="1" dirty="0">
                <a:solidFill>
                  <a:srgbClr val="254776"/>
                </a:solidFill>
              </a:rPr>
              <a:t>，</a:t>
            </a:r>
            <a:r>
              <a:rPr lang="en-CA" sz="1050" i="1" dirty="0" err="1">
                <a:solidFill>
                  <a:srgbClr val="254776"/>
                </a:solidFill>
              </a:rPr>
              <a:t>评价也做得比较好</a:t>
            </a:r>
            <a:r>
              <a:rPr lang="zh-CN" altLang="en-US" sz="1050" i="1" dirty="0">
                <a:solidFill>
                  <a:srgbClr val="254776"/>
                </a:solidFill>
              </a:rPr>
              <a:t>（</a:t>
            </a:r>
            <a:r>
              <a:rPr lang="en-CA" sz="1050" i="1" dirty="0" err="1">
                <a:solidFill>
                  <a:srgbClr val="254776"/>
                </a:solidFill>
              </a:rPr>
              <a:t>尽管我们仍然没有用它来推动持续学习和改进</a:t>
            </a:r>
            <a:r>
              <a:rPr lang="zh-CN" altLang="en-US" sz="1050" i="1" dirty="0">
                <a:solidFill>
                  <a:srgbClr val="254776"/>
                </a:solidFill>
              </a:rPr>
              <a:t>），</a:t>
            </a:r>
            <a:r>
              <a:rPr lang="en-CA" sz="1050" i="1" dirty="0" err="1">
                <a:solidFill>
                  <a:srgbClr val="254776"/>
                </a:solidFill>
              </a:rPr>
              <a:t>但在使用其他形式证据方面表现较差</a:t>
            </a:r>
            <a:endParaRPr lang="en-CA" sz="1050" i="1" dirty="0">
              <a:solidFill>
                <a:srgbClr val="254776"/>
              </a:solidFill>
            </a:endParaRPr>
          </a:p>
        </p:txBody>
      </p:sp>
      <p:sp>
        <p:nvSpPr>
          <p:cNvPr id="72" name="Rounded Rectangular Callout 71"/>
          <p:cNvSpPr/>
          <p:nvPr/>
        </p:nvSpPr>
        <p:spPr>
          <a:xfrm>
            <a:off x="276860" y="2526665"/>
            <a:ext cx="2448560" cy="1080135"/>
          </a:xfrm>
          <a:prstGeom prst="wedgeRoundRectCallout">
            <a:avLst>
              <a:gd name="adj1" fmla="val 59427"/>
              <a:gd name="adj2" fmla="val -105680"/>
              <a:gd name="adj3" fmla="val 16667"/>
            </a:avLst>
          </a:prstGeom>
          <a:solidFill>
            <a:srgbClr val="E7EDF3"/>
          </a:solidFill>
          <a:ln w="25400">
            <a:solidFill>
              <a:srgbClr val="DADFE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l"/>
            <a:r>
              <a:rPr lang="en-US" altLang="en-CA" sz="1050" i="1" dirty="0">
                <a:solidFill>
                  <a:srgbClr val="254776"/>
                </a:solidFill>
              </a:rPr>
              <a:t>        </a:t>
            </a:r>
            <a:r>
              <a:rPr lang="en-CA" sz="1050" i="1" dirty="0" err="1">
                <a:solidFill>
                  <a:srgbClr val="254776"/>
                </a:solidFill>
              </a:rPr>
              <a:t>我们在差旅和费用报销方面较为透明</a:t>
            </a:r>
            <a:r>
              <a:rPr lang="zh-CN" altLang="en-US" sz="1050" i="1" dirty="0">
                <a:solidFill>
                  <a:srgbClr val="254776"/>
                </a:solidFill>
              </a:rPr>
              <a:t>；</a:t>
            </a:r>
            <a:r>
              <a:rPr lang="en-CA" sz="1050" i="1" dirty="0" err="1">
                <a:solidFill>
                  <a:srgbClr val="254776"/>
                </a:solidFill>
              </a:rPr>
              <a:t>使用证据的透明化承诺将改变我们的组织文化</a:t>
            </a:r>
            <a:endParaRPr lang="en-CA" sz="1050" i="1" dirty="0">
              <a:solidFill>
                <a:srgbClr val="254776"/>
              </a:solidFill>
            </a:endParaRPr>
          </a:p>
        </p:txBody>
      </p:sp>
      <p:sp>
        <p:nvSpPr>
          <p:cNvPr id="74" name="Rounded Rectangular Callout 73"/>
          <p:cNvSpPr/>
          <p:nvPr/>
        </p:nvSpPr>
        <p:spPr>
          <a:xfrm>
            <a:off x="10405271" y="4032388"/>
            <a:ext cx="1539225" cy="1664701"/>
          </a:xfrm>
          <a:prstGeom prst="wedgeRoundRectCallout">
            <a:avLst>
              <a:gd name="adj1" fmla="val -67534"/>
              <a:gd name="adj2" fmla="val 18923"/>
              <a:gd name="adj3" fmla="val 16667"/>
            </a:avLst>
          </a:prstGeom>
          <a:solidFill>
            <a:srgbClr val="E7EDF3"/>
          </a:solidFill>
          <a:ln w="25400">
            <a:solidFill>
              <a:srgbClr val="DADFE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l"/>
            <a:r>
              <a:rPr lang="en-US" altLang="en-CA" sz="1050" i="1" dirty="0" err="1">
                <a:solidFill>
                  <a:srgbClr val="254776"/>
                </a:solidFill>
              </a:rPr>
              <a:t>        </a:t>
            </a:r>
            <a:r>
              <a:rPr lang="en-CA" sz="1050" i="1" dirty="0" err="1">
                <a:solidFill>
                  <a:srgbClr val="254776"/>
                </a:solidFill>
              </a:rPr>
              <a:t>我们偶尔会碰到高质量的动态证据综合</a:t>
            </a:r>
            <a:r>
              <a:rPr lang="zh-CN" altLang="en-US" sz="1050" i="1" dirty="0">
                <a:solidFill>
                  <a:srgbClr val="254776"/>
                </a:solidFill>
              </a:rPr>
              <a:t>，</a:t>
            </a:r>
            <a:r>
              <a:rPr lang="en-CA" sz="1050" i="1" dirty="0" err="1">
                <a:solidFill>
                  <a:srgbClr val="254776"/>
                </a:solidFill>
              </a:rPr>
              <a:t>但大多数情况下我们依据不规范的</a:t>
            </a:r>
            <a:r>
              <a:rPr lang="zh-CN" altLang="en-US" sz="1050" i="1" dirty="0">
                <a:solidFill>
                  <a:srgbClr val="254776"/>
                </a:solidFill>
              </a:rPr>
              <a:t>“</a:t>
            </a:r>
            <a:r>
              <a:rPr lang="en-CA" sz="1050" i="1" dirty="0" err="1">
                <a:solidFill>
                  <a:srgbClr val="254776"/>
                </a:solidFill>
              </a:rPr>
              <a:t>文献综述</a:t>
            </a:r>
            <a:r>
              <a:rPr lang="zh-CN" altLang="en-US" sz="1050" i="1" dirty="0">
                <a:solidFill>
                  <a:srgbClr val="254776"/>
                </a:solidFill>
              </a:rPr>
              <a:t>”</a:t>
            </a:r>
            <a:r>
              <a:rPr lang="en-CA" sz="1050" i="1" dirty="0" err="1">
                <a:solidFill>
                  <a:srgbClr val="254776"/>
                </a:solidFill>
              </a:rPr>
              <a:t>来补充我们从某个国内研究中了解到的情况</a:t>
            </a:r>
            <a:endParaRPr lang="en-CA" sz="1050" i="1" dirty="0">
              <a:solidFill>
                <a:srgbClr val="254776"/>
              </a:solidFill>
            </a:endParaRPr>
          </a:p>
        </p:txBody>
      </p:sp>
      <p:sp>
        <p:nvSpPr>
          <p:cNvPr id="76" name="Rounded Rectangular Callout 75"/>
          <p:cNvSpPr/>
          <p:nvPr/>
        </p:nvSpPr>
        <p:spPr>
          <a:xfrm>
            <a:off x="9476941" y="2581115"/>
            <a:ext cx="2626752" cy="1327739"/>
          </a:xfrm>
          <a:prstGeom prst="wedgeRoundRectCallout">
            <a:avLst>
              <a:gd name="adj1" fmla="val -62460"/>
              <a:gd name="adj2" fmla="val -7486"/>
              <a:gd name="adj3" fmla="val 16667"/>
            </a:avLst>
          </a:prstGeom>
          <a:solidFill>
            <a:srgbClr val="E7EDF3"/>
          </a:solidFill>
          <a:ln w="25400">
            <a:solidFill>
              <a:srgbClr val="DADFE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l"/>
            <a:r>
              <a:rPr lang="en-US" altLang="en-CA" sz="1050" i="1" dirty="0" err="1">
                <a:solidFill>
                  <a:srgbClr val="254776"/>
                </a:solidFill>
              </a:rPr>
              <a:t>        </a:t>
            </a:r>
            <a:r>
              <a:rPr lang="en-CA" sz="1050" i="1" dirty="0" err="1">
                <a:solidFill>
                  <a:srgbClr val="254776"/>
                </a:solidFill>
              </a:rPr>
              <a:t>我们主要依靠内部员工和一些管理咨询公司</a:t>
            </a:r>
            <a:r>
              <a:rPr lang="zh-CN" altLang="en-US" sz="1050" i="1" dirty="0">
                <a:solidFill>
                  <a:srgbClr val="254776"/>
                </a:solidFill>
              </a:rPr>
              <a:t>，</a:t>
            </a:r>
            <a:r>
              <a:rPr lang="en-CA" sz="1050" i="1" dirty="0" err="1">
                <a:solidFill>
                  <a:srgbClr val="254776"/>
                </a:solidFill>
              </a:rPr>
              <a:t>我们并没有机制向一流的、以服务为导向的证据支持机构提出正确的问题</a:t>
            </a:r>
            <a:r>
              <a:rPr lang="zh-CN" altLang="en-US" sz="1050" i="1" dirty="0">
                <a:solidFill>
                  <a:srgbClr val="254776"/>
                </a:solidFill>
              </a:rPr>
              <a:t>，</a:t>
            </a:r>
            <a:r>
              <a:rPr lang="en-CA" sz="1050" i="1" dirty="0" err="1">
                <a:solidFill>
                  <a:srgbClr val="254776"/>
                </a:solidFill>
              </a:rPr>
              <a:t>并将他们的见解纳入政策和方案中</a:t>
            </a:r>
            <a:endParaRPr lang="en-CA" sz="1050" i="1" dirty="0">
              <a:solidFill>
                <a:srgbClr val="254776"/>
              </a:solidFill>
            </a:endParaRPr>
          </a:p>
        </p:txBody>
      </p:sp>
      <p:sp>
        <p:nvSpPr>
          <p:cNvPr id="77" name="Rounded Rectangular Callout 76"/>
          <p:cNvSpPr/>
          <p:nvPr/>
        </p:nvSpPr>
        <p:spPr>
          <a:xfrm>
            <a:off x="9488546" y="1377581"/>
            <a:ext cx="2581467" cy="1080000"/>
          </a:xfrm>
          <a:prstGeom prst="wedgeRoundRectCallout">
            <a:avLst>
              <a:gd name="adj1" fmla="val -62486"/>
              <a:gd name="adj2" fmla="val -3280"/>
              <a:gd name="adj3" fmla="val 16667"/>
            </a:avLst>
          </a:prstGeom>
          <a:solidFill>
            <a:srgbClr val="E7EDF3"/>
          </a:solidFill>
          <a:ln w="25400">
            <a:solidFill>
              <a:srgbClr val="DADFE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l"/>
            <a:r>
              <a:rPr lang="en-US" altLang="en-CA" sz="1050" i="1" dirty="0" err="1">
                <a:solidFill>
                  <a:srgbClr val="254776"/>
                </a:solidFill>
              </a:rPr>
              <a:t>        </a:t>
            </a:r>
            <a:r>
              <a:rPr lang="en-CA" sz="1050" i="1" dirty="0" err="1">
                <a:solidFill>
                  <a:srgbClr val="254776"/>
                </a:solidFill>
              </a:rPr>
              <a:t>我们在政府拥有若干前沿的工作组</a:t>
            </a:r>
            <a:r>
              <a:rPr lang="zh-CN" altLang="en-US" sz="1050" i="1" dirty="0">
                <a:solidFill>
                  <a:srgbClr val="254776"/>
                </a:solidFill>
              </a:rPr>
              <a:t>，</a:t>
            </a:r>
            <a:r>
              <a:rPr lang="en-CA" sz="1050" i="1" dirty="0" err="1">
                <a:solidFill>
                  <a:srgbClr val="254776"/>
                </a:solidFill>
              </a:rPr>
              <a:t>但总体而言我们的政策能力空洞化</a:t>
            </a:r>
            <a:r>
              <a:rPr lang="zh-CN" altLang="en-US" sz="1050" i="1" dirty="0">
                <a:solidFill>
                  <a:srgbClr val="254776"/>
                </a:solidFill>
              </a:rPr>
              <a:t>，</a:t>
            </a:r>
            <a:r>
              <a:rPr lang="en-CA" sz="1050" i="1" dirty="0" err="1">
                <a:solidFill>
                  <a:srgbClr val="254776"/>
                </a:solidFill>
              </a:rPr>
              <a:t>无法跟上证据使用的最新进展</a:t>
            </a:r>
            <a:endParaRPr lang="en-CA" sz="1050" i="1" dirty="0">
              <a:solidFill>
                <a:srgbClr val="254776"/>
              </a:solidFill>
            </a:endParaRPr>
          </a:p>
        </p:txBody>
      </p:sp>
      <p:grpSp>
        <p:nvGrpSpPr>
          <p:cNvPr id="78" name="Group 77"/>
          <p:cNvGrpSpPr/>
          <p:nvPr/>
        </p:nvGrpSpPr>
        <p:grpSpPr>
          <a:xfrm rot="16200000" flipH="1">
            <a:off x="7403650" y="5549104"/>
            <a:ext cx="173233" cy="145420"/>
            <a:chOff x="5830099" y="0"/>
            <a:chExt cx="64895" cy="288001"/>
          </a:xfrm>
        </p:grpSpPr>
        <p:cxnSp>
          <p:nvCxnSpPr>
            <p:cNvPr id="79" name="Straight Arrow Connector 78"/>
            <p:cNvCxnSpPr/>
            <p:nvPr/>
          </p:nvCxnSpPr>
          <p:spPr>
            <a:xfrm>
              <a:off x="5894994" y="0"/>
              <a:ext cx="0" cy="288000"/>
            </a:xfrm>
            <a:prstGeom prst="straightConnector1">
              <a:avLst/>
            </a:prstGeom>
            <a:ln w="50800">
              <a:solidFill>
                <a:srgbClr val="254776"/>
              </a:solidFill>
              <a:tailEnd type="triangle"/>
            </a:ln>
          </p:spPr>
          <p:style>
            <a:lnRef idx="1">
              <a:schemeClr val="dk1"/>
            </a:lnRef>
            <a:fillRef idx="0">
              <a:schemeClr val="dk1"/>
            </a:fillRef>
            <a:effectRef idx="0">
              <a:schemeClr val="dk1"/>
            </a:effectRef>
            <a:fontRef idx="minor">
              <a:schemeClr val="tx1"/>
            </a:fontRef>
          </p:style>
        </p:cxnSp>
        <p:cxnSp>
          <p:nvCxnSpPr>
            <p:cNvPr id="80" name="Straight Arrow Connector 79"/>
            <p:cNvCxnSpPr/>
            <p:nvPr/>
          </p:nvCxnSpPr>
          <p:spPr>
            <a:xfrm flipV="1">
              <a:off x="5830099" y="6"/>
              <a:ext cx="0" cy="287995"/>
            </a:xfrm>
            <a:prstGeom prst="straightConnector1">
              <a:avLst/>
            </a:prstGeom>
            <a:ln w="50800">
              <a:solidFill>
                <a:srgbClr val="254776"/>
              </a:solidFill>
              <a:tailEnd type="triangle"/>
            </a:ln>
          </p:spPr>
          <p:style>
            <a:lnRef idx="1">
              <a:schemeClr val="dk1"/>
            </a:lnRef>
            <a:fillRef idx="0">
              <a:schemeClr val="dk1"/>
            </a:fillRef>
            <a:effectRef idx="0">
              <a:schemeClr val="dk1"/>
            </a:effectRef>
            <a:fontRef idx="minor">
              <a:schemeClr val="tx1"/>
            </a:fontRef>
          </p:style>
        </p:cxnSp>
      </p:grpSp>
      <p:cxnSp>
        <p:nvCxnSpPr>
          <p:cNvPr id="36" name="Straight Arrow Connector 35"/>
          <p:cNvCxnSpPr/>
          <p:nvPr/>
        </p:nvCxnSpPr>
        <p:spPr>
          <a:xfrm flipV="1">
            <a:off x="6572398" y="2649793"/>
            <a:ext cx="0" cy="230494"/>
          </a:xfrm>
          <a:prstGeom prst="straightConnector1">
            <a:avLst/>
          </a:prstGeom>
          <a:ln w="50800">
            <a:solidFill>
              <a:srgbClr val="254776"/>
            </a:solidFill>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p:cNvCxnSpPr/>
          <p:nvPr/>
        </p:nvCxnSpPr>
        <p:spPr>
          <a:xfrm>
            <a:off x="5633049" y="2649793"/>
            <a:ext cx="0" cy="230494"/>
          </a:xfrm>
          <a:prstGeom prst="straightConnector1">
            <a:avLst/>
          </a:prstGeom>
          <a:ln w="50800">
            <a:solidFill>
              <a:srgbClr val="254776"/>
            </a:solidFill>
            <a:tailEnd type="triangle"/>
          </a:ln>
        </p:spPr>
        <p:style>
          <a:lnRef idx="1">
            <a:schemeClr val="dk1"/>
          </a:lnRef>
          <a:fillRef idx="0">
            <a:schemeClr val="dk1"/>
          </a:fillRef>
          <a:effectRef idx="0">
            <a:schemeClr val="dk1"/>
          </a:effectRef>
          <a:fontRef idx="minor">
            <a:schemeClr val="tx1"/>
          </a:fontRef>
        </p:style>
      </p:cxnSp>
      <p:grpSp>
        <p:nvGrpSpPr>
          <p:cNvPr id="8" name="Group 7"/>
          <p:cNvGrpSpPr/>
          <p:nvPr/>
        </p:nvGrpSpPr>
        <p:grpSpPr>
          <a:xfrm rot="10800000" flipH="1">
            <a:off x="6000031" y="1957017"/>
            <a:ext cx="188921" cy="288000"/>
            <a:chOff x="5706073" y="0"/>
            <a:chExt cx="188921" cy="288000"/>
          </a:xfrm>
        </p:grpSpPr>
        <p:cxnSp>
          <p:nvCxnSpPr>
            <p:cNvPr id="9" name="Straight Arrow Connector 8"/>
            <p:cNvCxnSpPr/>
            <p:nvPr/>
          </p:nvCxnSpPr>
          <p:spPr>
            <a:xfrm>
              <a:off x="5894994" y="0"/>
              <a:ext cx="0" cy="288000"/>
            </a:xfrm>
            <a:prstGeom prst="straightConnector1">
              <a:avLst/>
            </a:prstGeom>
            <a:ln w="50800">
              <a:solidFill>
                <a:srgbClr val="254776"/>
              </a:solidFill>
              <a:tailEnd type="triangle"/>
            </a:ln>
          </p:spPr>
          <p:style>
            <a:lnRef idx="1">
              <a:schemeClr val="dk1"/>
            </a:lnRef>
            <a:fillRef idx="0">
              <a:schemeClr val="dk1"/>
            </a:fillRef>
            <a:effectRef idx="0">
              <a:schemeClr val="dk1"/>
            </a:effectRef>
            <a:fontRef idx="minor">
              <a:schemeClr val="tx1"/>
            </a:fontRef>
          </p:style>
        </p:cxnSp>
        <p:cxnSp>
          <p:nvCxnSpPr>
            <p:cNvPr id="10" name="Straight Arrow Connector 9"/>
            <p:cNvCxnSpPr/>
            <p:nvPr/>
          </p:nvCxnSpPr>
          <p:spPr>
            <a:xfrm flipV="1">
              <a:off x="5706073" y="0"/>
              <a:ext cx="0" cy="288000"/>
            </a:xfrm>
            <a:prstGeom prst="straightConnector1">
              <a:avLst/>
            </a:prstGeom>
            <a:ln w="50800">
              <a:solidFill>
                <a:srgbClr val="254776"/>
              </a:solidFill>
              <a:tailEnd type="triangle"/>
            </a:ln>
          </p:spPr>
          <p:style>
            <a:lnRef idx="1">
              <a:schemeClr val="dk1"/>
            </a:lnRef>
            <a:fillRef idx="0">
              <a:schemeClr val="dk1"/>
            </a:fillRef>
            <a:effectRef idx="0">
              <a:schemeClr val="dk1"/>
            </a:effectRef>
            <a:fontRef idx="minor">
              <a:schemeClr val="tx1"/>
            </a:fontRef>
          </p:style>
        </p:cxnSp>
      </p:grpSp>
      <p:grpSp>
        <p:nvGrpSpPr>
          <p:cNvPr id="13" name="Group 12"/>
          <p:cNvGrpSpPr/>
          <p:nvPr/>
        </p:nvGrpSpPr>
        <p:grpSpPr>
          <a:xfrm flipH="1">
            <a:off x="6000031" y="3310496"/>
            <a:ext cx="188921" cy="288000"/>
            <a:chOff x="5706073" y="0"/>
            <a:chExt cx="188921" cy="288000"/>
          </a:xfrm>
        </p:grpSpPr>
        <p:cxnSp>
          <p:nvCxnSpPr>
            <p:cNvPr id="14" name="Straight Arrow Connector 13"/>
            <p:cNvCxnSpPr/>
            <p:nvPr/>
          </p:nvCxnSpPr>
          <p:spPr>
            <a:xfrm>
              <a:off x="5894994" y="0"/>
              <a:ext cx="0" cy="288000"/>
            </a:xfrm>
            <a:prstGeom prst="straightConnector1">
              <a:avLst/>
            </a:prstGeom>
            <a:ln w="50800">
              <a:solidFill>
                <a:srgbClr val="254776"/>
              </a:solidFill>
              <a:tailEnd type="triangle"/>
            </a:ln>
          </p:spPr>
          <p:style>
            <a:lnRef idx="1">
              <a:schemeClr val="dk1"/>
            </a:lnRef>
            <a:fillRef idx="0">
              <a:schemeClr val="dk1"/>
            </a:fillRef>
            <a:effectRef idx="0">
              <a:schemeClr val="dk1"/>
            </a:effectRef>
            <a:fontRef idx="minor">
              <a:schemeClr val="tx1"/>
            </a:fontRef>
          </p:style>
        </p:cxnSp>
        <p:cxnSp>
          <p:nvCxnSpPr>
            <p:cNvPr id="15" name="Straight Arrow Connector 14"/>
            <p:cNvCxnSpPr/>
            <p:nvPr/>
          </p:nvCxnSpPr>
          <p:spPr>
            <a:xfrm flipV="1">
              <a:off x="5706073" y="0"/>
              <a:ext cx="0" cy="288000"/>
            </a:xfrm>
            <a:prstGeom prst="straightConnector1">
              <a:avLst/>
            </a:prstGeom>
            <a:ln w="50800">
              <a:solidFill>
                <a:srgbClr val="254776"/>
              </a:solidFill>
              <a:tailEnd type="triangle"/>
            </a:ln>
          </p:spPr>
          <p:style>
            <a:lnRef idx="1">
              <a:schemeClr val="dk1"/>
            </a:lnRef>
            <a:fillRef idx="0">
              <a:schemeClr val="dk1"/>
            </a:fillRef>
            <a:effectRef idx="0">
              <a:schemeClr val="dk1"/>
            </a:effectRef>
            <a:fontRef idx="minor">
              <a:schemeClr val="tx1"/>
            </a:fontRef>
          </p:style>
        </p:cxnSp>
      </p:grpSp>
      <p:sp>
        <p:nvSpPr>
          <p:cNvPr id="4" name="Title 1"/>
          <p:cNvSpPr txBox="1"/>
          <p:nvPr/>
        </p:nvSpPr>
        <p:spPr>
          <a:xfrm>
            <a:off x="263115" y="143510"/>
            <a:ext cx="9577070" cy="793115"/>
          </a:xfrm>
          <a:prstGeom prst="rect">
            <a:avLst/>
          </a:prstGeom>
        </p:spPr>
        <p:txBody>
          <a:bodyPr vert="horz" lIns="91440" tIns="45720" rIns="91440" bIns="45720" rtlCol="0" anchor="ctr">
            <a:noAutofit/>
          </a:bodyPr>
          <a:lstStyle>
            <a:lvl1pPr marL="0" marR="0" indent="0" algn="l" defTabSz="457200" rtl="0" eaLnBrk="1" fontAlgn="auto" latinLnBrk="0" hangingPunct="1">
              <a:lnSpc>
                <a:spcPct val="100000"/>
              </a:lnSpc>
              <a:spcBef>
                <a:spcPct val="0"/>
              </a:spcBef>
              <a:spcAft>
                <a:spcPts val="0"/>
              </a:spcAft>
              <a:buClrTx/>
              <a:buSzTx/>
              <a:buFontTx/>
              <a:buNone/>
              <a:defRPr sz="2400" b="0" i="0" kern="1200">
                <a:solidFill>
                  <a:srgbClr val="254776"/>
                </a:solidFill>
                <a:latin typeface="Arial" panose="020B0604020202020204" pitchFamily="34" charset="0"/>
                <a:ea typeface="+mj-ea"/>
                <a:cs typeface="+mj-cs"/>
              </a:defRPr>
            </a:lvl1pPr>
          </a:lstStyle>
          <a:p>
            <a:pPr lvl="0" algn="l" defTabSz="914400" hangingPunct="0">
              <a:spcBef>
                <a:spcPts val="0"/>
              </a:spcBef>
              <a:buNone/>
              <a:defRPr/>
            </a:pPr>
            <a:r>
              <a:rPr lang="en-CA" b="1" kern="0" dirty="0">
                <a:solidFill>
                  <a:srgbClr val="234776"/>
                </a:solidFill>
                <a:latin typeface="+mn-lt"/>
                <a:cs typeface="+mn-lt"/>
                <a:sym typeface="Arial" panose="020B0604020202020204"/>
              </a:rPr>
              <a:t>1.1 </a:t>
            </a:r>
            <a:r>
              <a:rPr lang="en-CA" b="1" kern="0" dirty="0" err="1">
                <a:solidFill>
                  <a:srgbClr val="234776"/>
                </a:solidFill>
                <a:latin typeface="+mn-lt"/>
                <a:cs typeface="+mn-lt"/>
                <a:sym typeface="Arial" panose="020B0604020202020204"/>
              </a:rPr>
              <a:t>以下浅绿色部分呈现了我们寻找的证据支持系统潜在特征</a:t>
            </a:r>
            <a:r>
              <a:rPr lang="en-US" altLang="zh-CN" b="1" kern="0" dirty="0">
                <a:solidFill>
                  <a:srgbClr val="234776"/>
                </a:solidFill>
                <a:latin typeface="+mn-lt"/>
                <a:cs typeface="+mn-lt"/>
                <a:sym typeface="Arial" panose="020B0604020202020204"/>
              </a:rPr>
              <a:t>…</a:t>
            </a:r>
            <a:endParaRPr lang="en-CA" b="1" kern="0" dirty="0">
              <a:solidFill>
                <a:srgbClr val="234776"/>
              </a:solidFill>
              <a:latin typeface="+mn-lt"/>
              <a:cs typeface="+mn-lt"/>
              <a:sym typeface="Arial" panose="020B0604020202020204"/>
            </a:endParaRPr>
          </a:p>
        </p:txBody>
      </p:sp>
      <p:sp>
        <p:nvSpPr>
          <p:cNvPr id="5" name="Rectangle 4"/>
          <p:cNvSpPr/>
          <p:nvPr/>
        </p:nvSpPr>
        <p:spPr>
          <a:xfrm>
            <a:off x="824419" y="693420"/>
            <a:ext cx="8114665" cy="521970"/>
          </a:xfrm>
          <a:prstGeom prst="rect">
            <a:avLst/>
          </a:prstGeom>
        </p:spPr>
        <p:txBody>
          <a:bodyPr wrap="square">
            <a:spAutoFit/>
          </a:bodyPr>
          <a:lstStyle/>
          <a:p>
            <a:pPr lvl="0" defTabSz="914400" hangingPunct="0">
              <a:defRPr/>
            </a:pPr>
            <a:r>
              <a:rPr lang="en-US" altLang="zh-CN" sz="1400" kern="0" dirty="0">
                <a:solidFill>
                  <a:srgbClr val="254776"/>
                </a:solidFill>
                <a:latin typeface="Arial" panose="020B0604020202020204"/>
                <a:cs typeface="Arial" panose="020B0604020202020204" pitchFamily="34" charset="0"/>
                <a:sym typeface="Arial" panose="020B0604020202020204"/>
              </a:rPr>
              <a:t>…</a:t>
            </a:r>
            <a:r>
              <a:rPr lang="en-US" altLang="en-CA" sz="1400" kern="0" dirty="0" err="1">
                <a:solidFill>
                  <a:srgbClr val="254776"/>
                </a:solidFill>
                <a:latin typeface="Arial" panose="020B0604020202020204"/>
                <a:cs typeface="Arial" panose="020B0604020202020204" pitchFamily="34" charset="0"/>
                <a:sym typeface="Arial" panose="020B0604020202020204"/>
              </a:rPr>
              <a:t>评论框罗列了一些我们听到的案例</a:t>
            </a:r>
            <a:r>
              <a:rPr lang="zh-CN" altLang="en-US" sz="1400" kern="0" dirty="0">
                <a:solidFill>
                  <a:srgbClr val="254776"/>
                </a:solidFill>
                <a:latin typeface="Arial" panose="020B0604020202020204"/>
                <a:cs typeface="Arial" panose="020B0604020202020204" pitchFamily="34" charset="0"/>
                <a:sym typeface="Arial" panose="020B0604020202020204"/>
              </a:rPr>
              <a:t>（</a:t>
            </a:r>
            <a:r>
              <a:rPr lang="en-US" altLang="en-CA" sz="1400" kern="0" dirty="0" err="1">
                <a:solidFill>
                  <a:srgbClr val="254776"/>
                </a:solidFill>
                <a:latin typeface="Arial" panose="020B0604020202020204"/>
                <a:cs typeface="Arial" panose="020B0604020202020204" pitchFamily="34" charset="0"/>
                <a:sym typeface="Arial" panose="020B0604020202020204"/>
              </a:rPr>
              <a:t>简而言之，多数国家几乎没有证据支持系统的理想特征</a:t>
            </a:r>
            <a:r>
              <a:rPr lang="zh-CN" altLang="en-US" sz="1400" kern="0" dirty="0">
                <a:solidFill>
                  <a:srgbClr val="254776"/>
                </a:solidFill>
                <a:latin typeface="Arial" panose="020B0604020202020204"/>
                <a:cs typeface="Arial" panose="020B0604020202020204" pitchFamily="34" charset="0"/>
                <a:sym typeface="Arial" panose="020B0604020202020204"/>
              </a:rPr>
              <a:t>，</a:t>
            </a:r>
            <a:r>
              <a:rPr lang="en-US" altLang="en-CA" sz="1400" kern="0" dirty="0" err="1">
                <a:solidFill>
                  <a:srgbClr val="254776"/>
                </a:solidFill>
                <a:latin typeface="Arial" panose="020B0604020202020204"/>
                <a:cs typeface="Arial" panose="020B0604020202020204" pitchFamily="34" charset="0"/>
                <a:sym typeface="Arial" panose="020B0604020202020204"/>
              </a:rPr>
              <a:t>更没有以最佳方式运作的证据支持系统</a:t>
            </a:r>
            <a:r>
              <a:rPr lang="zh-CN" altLang="en-US" sz="1400" kern="0" dirty="0">
                <a:solidFill>
                  <a:srgbClr val="254776"/>
                </a:solidFill>
                <a:latin typeface="Arial" panose="020B0604020202020204"/>
                <a:cs typeface="Arial" panose="020B0604020202020204" pitchFamily="34" charset="0"/>
                <a:sym typeface="Arial" panose="020B0604020202020204"/>
              </a:rPr>
              <a:t>，</a:t>
            </a:r>
            <a:r>
              <a:rPr lang="en-US" altLang="en-CA" sz="1400" kern="0" dirty="0" err="1">
                <a:solidFill>
                  <a:srgbClr val="254776"/>
                </a:solidFill>
                <a:latin typeface="Arial" panose="020B0604020202020204"/>
                <a:cs typeface="Arial" panose="020B0604020202020204" pitchFamily="34" charset="0"/>
                <a:sym typeface="Arial" panose="020B0604020202020204"/>
              </a:rPr>
              <a:t>尤其在危机出现的时候</a:t>
            </a:r>
            <a:r>
              <a:rPr lang="zh-CN" altLang="en-US" sz="1400" kern="0" dirty="0">
                <a:solidFill>
                  <a:srgbClr val="254776"/>
                </a:solidFill>
                <a:latin typeface="Arial" panose="020B0604020202020204"/>
                <a:cs typeface="Arial" panose="020B0604020202020204" pitchFamily="34" charset="0"/>
                <a:sym typeface="Arial" panose="020B0604020202020204"/>
              </a:rPr>
              <a:t>）</a:t>
            </a:r>
            <a:endParaRPr lang="en-US" altLang="en-CA" sz="1400" kern="0" dirty="0">
              <a:solidFill>
                <a:srgbClr val="254776"/>
              </a:solidFill>
              <a:latin typeface="Arial" panose="020B0604020202020204"/>
              <a:cs typeface="Arial" panose="020B0604020202020204" pitchFamily="34" charset="0"/>
              <a:sym typeface="Arial" panose="020B0604020202020204"/>
            </a:endParaRPr>
          </a:p>
        </p:txBody>
      </p:sp>
      <p:sp>
        <p:nvSpPr>
          <p:cNvPr id="6" name="TextBox 2"/>
          <p:cNvSpPr txBox="1"/>
          <p:nvPr>
            <p:custDataLst>
              <p:tags r:id="rId4"/>
            </p:custDataLst>
          </p:nvPr>
        </p:nvSpPr>
        <p:spPr>
          <a:xfrm>
            <a:off x="9039231" y="1004612"/>
            <a:ext cx="1771639" cy="253916"/>
          </a:xfrm>
          <a:prstGeom prst="rect">
            <a:avLst/>
          </a:prstGeom>
          <a:noFill/>
        </p:spPr>
        <p:txBody>
          <a:bodyPr wrap="none" rtlCol="0">
            <a:spAutoFit/>
          </a:bodyPr>
          <a:lstStyle>
            <a:defPPr>
              <a:defRPr lang="en-US"/>
            </a:defPPr>
            <a:lvl1pPr marL="0" algn="l" defTabSz="609600" rtl="0" eaLnBrk="1" latinLnBrk="0" hangingPunct="1">
              <a:defRPr sz="2400" kern="1200">
                <a:solidFill>
                  <a:schemeClr val="tx1"/>
                </a:solidFill>
                <a:latin typeface="+mn-lt"/>
                <a:ea typeface="+mn-ea"/>
                <a:cs typeface="+mn-cs"/>
              </a:defRPr>
            </a:lvl1pPr>
            <a:lvl2pPr marL="609600" algn="l" defTabSz="609600" rtl="0" eaLnBrk="1" latinLnBrk="0" hangingPunct="1">
              <a:defRPr sz="2400" kern="1200">
                <a:solidFill>
                  <a:schemeClr val="tx1"/>
                </a:solidFill>
                <a:latin typeface="+mn-lt"/>
                <a:ea typeface="+mn-ea"/>
                <a:cs typeface="+mn-cs"/>
              </a:defRPr>
            </a:lvl2pPr>
            <a:lvl3pPr marL="1219200" algn="l" defTabSz="609600" rtl="0" eaLnBrk="1" latinLnBrk="0" hangingPunct="1">
              <a:defRPr sz="2400" kern="1200">
                <a:solidFill>
                  <a:schemeClr val="tx1"/>
                </a:solidFill>
                <a:latin typeface="+mn-lt"/>
                <a:ea typeface="+mn-ea"/>
                <a:cs typeface="+mn-cs"/>
              </a:defRPr>
            </a:lvl3pPr>
            <a:lvl4pPr marL="1828800" algn="l" defTabSz="609600" rtl="0" eaLnBrk="1" latinLnBrk="0" hangingPunct="1">
              <a:defRPr sz="2400" kern="1200">
                <a:solidFill>
                  <a:schemeClr val="tx1"/>
                </a:solidFill>
                <a:latin typeface="+mn-lt"/>
                <a:ea typeface="+mn-ea"/>
                <a:cs typeface="+mn-cs"/>
              </a:defRPr>
            </a:lvl4pPr>
            <a:lvl5pPr marL="2438400" algn="l" defTabSz="609600" rtl="0" eaLnBrk="1" latinLnBrk="0" hangingPunct="1">
              <a:defRPr sz="2400" kern="1200">
                <a:solidFill>
                  <a:schemeClr val="tx1"/>
                </a:solidFill>
                <a:latin typeface="+mn-lt"/>
                <a:ea typeface="+mn-ea"/>
                <a:cs typeface="+mn-cs"/>
              </a:defRPr>
            </a:lvl5pPr>
            <a:lvl6pPr marL="3048000" algn="l" defTabSz="609600" rtl="0" eaLnBrk="1" latinLnBrk="0" hangingPunct="1">
              <a:defRPr sz="2400" kern="1200">
                <a:solidFill>
                  <a:schemeClr val="tx1"/>
                </a:solidFill>
                <a:latin typeface="+mn-lt"/>
                <a:ea typeface="+mn-ea"/>
                <a:cs typeface="+mn-cs"/>
              </a:defRPr>
            </a:lvl6pPr>
            <a:lvl7pPr marL="3657600" algn="l" defTabSz="609600" rtl="0" eaLnBrk="1" latinLnBrk="0" hangingPunct="1">
              <a:defRPr sz="2400" kern="1200">
                <a:solidFill>
                  <a:schemeClr val="tx1"/>
                </a:solidFill>
                <a:latin typeface="+mn-lt"/>
                <a:ea typeface="+mn-ea"/>
                <a:cs typeface="+mn-cs"/>
              </a:defRPr>
            </a:lvl7pPr>
            <a:lvl8pPr marL="4267200" algn="l" defTabSz="609600" rtl="0" eaLnBrk="1" latinLnBrk="0" hangingPunct="1">
              <a:defRPr sz="2400" kern="1200">
                <a:solidFill>
                  <a:schemeClr val="tx1"/>
                </a:solidFill>
                <a:latin typeface="+mn-lt"/>
                <a:ea typeface="+mn-ea"/>
                <a:cs typeface="+mn-cs"/>
              </a:defRPr>
            </a:lvl8pPr>
            <a:lvl9pPr marL="4876800" algn="l" defTabSz="609600" rtl="0" eaLnBrk="1" latinLnBrk="0" hangingPunct="1">
              <a:defRPr sz="2400" kern="1200">
                <a:solidFill>
                  <a:schemeClr val="tx1"/>
                </a:solidFill>
                <a:latin typeface="+mn-lt"/>
                <a:ea typeface="+mn-ea"/>
                <a:cs typeface="+mn-cs"/>
              </a:defRPr>
            </a:lvl9pPr>
          </a:lstStyle>
          <a:p>
            <a:r>
              <a:rPr lang="en-US" sz="1050" i="1" dirty="0">
                <a:solidFill>
                  <a:srgbClr val="254776"/>
                </a:solidFill>
              </a:rPr>
              <a:t>注: 完整版详见2023更新版</a:t>
            </a:r>
          </a:p>
        </p:txBody>
      </p:sp>
      <p:pic>
        <p:nvPicPr>
          <p:cNvPr id="39" name="Picture 5" descr="Graphical user interface, text&#10;&#10;Description automatically generated"/>
          <p:cNvPicPr>
            <a:picLocks noChangeAspect="1"/>
          </p:cNvPicPr>
          <p:nvPr/>
        </p:nvPicPr>
        <p:blipFill>
          <a:blip r:embed="rId8"/>
          <a:stretch>
            <a:fillRect/>
          </a:stretch>
        </p:blipFill>
        <p:spPr>
          <a:xfrm>
            <a:off x="147906" y="6413321"/>
            <a:ext cx="1594826" cy="373423"/>
          </a:xfrm>
          <a:prstGeom prst="rect">
            <a:avLst/>
          </a:prstGeom>
        </p:spPr>
      </p:pic>
      <p:sp>
        <p:nvSpPr>
          <p:cNvPr id="23" name="TextBox 2"/>
          <p:cNvSpPr txBox="1"/>
          <p:nvPr>
            <p:custDataLst>
              <p:tags r:id="rId5"/>
            </p:custDataLst>
          </p:nvPr>
        </p:nvSpPr>
        <p:spPr>
          <a:xfrm>
            <a:off x="10404475" y="6058535"/>
            <a:ext cx="1664970" cy="637540"/>
          </a:xfrm>
          <a:prstGeom prst="rect">
            <a:avLst/>
          </a:prstGeom>
          <a:solidFill>
            <a:schemeClr val="bg1"/>
          </a:solidFill>
        </p:spPr>
        <p:txBody>
          <a:bodyPr wrap="square">
            <a:spAutoFit/>
          </a:bodyPr>
          <a:lstStyle/>
          <a:p>
            <a:pPr>
              <a:lnSpc>
                <a:spcPct val="150000"/>
              </a:lnSpc>
            </a:pPr>
            <a:r>
              <a:rPr lang="en-CA" sz="790" b="0" i="1" strike="noStrike" dirty="0">
                <a:solidFill>
                  <a:schemeClr val="tx1">
                    <a:lumMod val="75000"/>
                  </a:schemeClr>
                </a:solidFill>
                <a:effectLst/>
                <a:latin typeface="Roboto" panose="020F0502020204030204" pitchFamily="34" charset="0"/>
              </a:rPr>
              <a:t> © 2023麦克马斯特大学. 保留所有版权. 本报告采用创作共享署名-非商业性使用-4.0国际许可证授权. </a:t>
            </a:r>
            <a:endParaRPr lang="en-US" sz="790" i="1" dirty="0">
              <a:solidFill>
                <a:schemeClr val="tx1">
                  <a:lumMod val="75000"/>
                </a:schemeClr>
              </a:solidFill>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PP_MARK_KEY" val="28d3c66f-aac6-46be-8795-09f3c9d69491"/>
  <p:tag name="COMMONDATA" val="eyJoZGlkIjoiMmVjMGY4ODk2ZmU0ODU4YjMwZWY5ODZkYjNiM2VlMmMifQ=="/>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xml><?xml version="1.0" encoding="utf-8"?>
<p:tagLst xmlns:a="http://schemas.openxmlformats.org/drawingml/2006/main" xmlns:r="http://schemas.openxmlformats.org/officeDocument/2006/relationships" xmlns:p="http://schemas.openxmlformats.org/presentationml/2006/main">
  <p:tag name="TABLE_ENDDRAG_ORIGIN_RECT" val="188*58"/>
  <p:tag name="TABLE_ENDDRAG_RECT" val="606*378*188*58"/>
</p:tagLst>
</file>

<file path=ppt/tags/tag6.xml><?xml version="1.0" encoding="utf-8"?>
<p:tagLst xmlns:a="http://schemas.openxmlformats.org/drawingml/2006/main" xmlns:r="http://schemas.openxmlformats.org/officeDocument/2006/relationships" xmlns:p="http://schemas.openxmlformats.org/presentationml/2006/main">
  <p:tag name="KSO_WM_UNIT_TABLE_BEAUTIFY" val="smartTable{0317517a-d8f2-477d-89d1-f98f8ac7cadf}"/>
</p:tagLst>
</file>

<file path=ppt/tags/tag7.xml><?xml version="1.0" encoding="utf-8"?>
<p:tagLst xmlns:a="http://schemas.openxmlformats.org/drawingml/2006/main" xmlns:r="http://schemas.openxmlformats.org/officeDocument/2006/relationships" xmlns:p="http://schemas.openxmlformats.org/presentationml/2006/main">
  <p:tag name="KSO_WM_UNIT_TABLE_BEAUTIFY" val="smartTable{6c15edf4-7de9-4039-aa91-852f324574b3}"/>
</p:tagLst>
</file>

<file path=ppt/tags/tag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9.xml><?xml version="1.0" encoding="utf-8"?>
<p:tagLst xmlns:a="http://schemas.openxmlformats.org/drawingml/2006/main" xmlns:r="http://schemas.openxmlformats.org/officeDocument/2006/relationships" xmlns:p="http://schemas.openxmlformats.org/presentationml/2006/main">
  <p:tag name="KSO_WM_BEAUTIFY_FLAG" val=""/>
</p:tagLst>
</file>

<file path=ppt/theme/theme1.xml><?xml version="1.0" encoding="utf-8"?>
<a:theme xmlns:a="http://schemas.openxmlformats.org/drawingml/2006/main" name="McMaster Brighter World Theme">
  <a:themeElements>
    <a:clrScheme name="Custom 6">
      <a:dk1>
        <a:srgbClr val="4C555C"/>
      </a:dk1>
      <a:lt1>
        <a:srgbClr val="FFFFFF"/>
      </a:lt1>
      <a:dk2>
        <a:srgbClr val="FFFFFF"/>
      </a:dk2>
      <a:lt2>
        <a:srgbClr val="FFFFFF"/>
      </a:lt2>
      <a:accent1>
        <a:srgbClr val="E8F6FA"/>
      </a:accent1>
      <a:accent2>
        <a:srgbClr val="40B5D3"/>
      </a:accent2>
      <a:accent3>
        <a:srgbClr val="40B5D3"/>
      </a:accent3>
      <a:accent4>
        <a:srgbClr val="D2D654"/>
      </a:accent4>
      <a:accent5>
        <a:srgbClr val="6FD3E3"/>
      </a:accent5>
      <a:accent6>
        <a:srgbClr val="A71930"/>
      </a:accent6>
      <a:hlink>
        <a:srgbClr val="E8F6FA"/>
      </a:hlink>
      <a:folHlink>
        <a:srgbClr val="E8F6FA"/>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233</Words>
  <Application>Microsoft Macintosh PowerPoint</Application>
  <PresentationFormat>Widescreen</PresentationFormat>
  <Paragraphs>65</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Courier New</vt:lpstr>
      <vt:lpstr>Helvetica</vt:lpstr>
      <vt:lpstr>Roboto</vt:lpstr>
      <vt:lpstr>McMaster Brighter World Theme</vt:lpstr>
      <vt:lpstr>PowerPoint Presentation</vt:lpstr>
      <vt:lpstr>PowerPoint Presentation</vt:lpstr>
    </vt:vector>
  </TitlesOfParts>
  <Company>Ariad Communications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Iwona Sowinski</dc:creator>
  <cp:lastModifiedBy>Lott, Steven</cp:lastModifiedBy>
  <cp:revision>513</cp:revision>
  <cp:lastPrinted>2023-02-25T01:53:00Z</cp:lastPrinted>
  <dcterms:created xsi:type="dcterms:W3CDTF">2023-02-25T01:53:00Z</dcterms:created>
  <dcterms:modified xsi:type="dcterms:W3CDTF">2023-04-03T12:59:05Z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DECED48E400A483B84833A4BB4ED8B59</vt:lpwstr>
  </property>
  <property fmtid="{D5CDD505-2E9C-101B-9397-08002B2CF9AE}" pid="3" name="KSOProductBuildVer">
    <vt:lpwstr>2052-11.1.0.13703</vt:lpwstr>
  </property>
</Properties>
</file>