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6"/>
  </p:notesMasterIdLst>
  <p:sldIdLst>
    <p:sldId id="1083" r:id="rId5"/>
  </p:sldIdLst>
  <p:sldSz cx="12192000" cy="6858000"/>
  <p:notesSz cx="6858000" cy="9144000"/>
  <p:defaultText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D004155-0BE5-983B-240A-7F579D944F20}" name="Lavis, John" initials="LJ" userId="S::lavisj@mcmaster.ca::8625103c-d98b-4845-814c-6cf45bf9f2ec" providerId="AD"/>
  <p188:author id="{CB079C5A-0D4E-BE37-2D8A-87824B504FDA}" name="Sue Johnston" initials="SJ" userId="26f1e46323adff1d" providerId="Windows Live"/>
  <p188:author id="{1B4538DD-8686-2F8E-4AF0-15C617F13196}" name="Ileana Ciurea" initials="IC" userId="S::ileana.ciurea@greycell.ca::8948fc58-0a30-4242-8d3b-9074f456e690"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54776"/>
    <a:srgbClr val="8DD2E5"/>
    <a:srgbClr val="99CC66"/>
    <a:srgbClr val="CC76A6"/>
    <a:srgbClr val="FEB714"/>
    <a:srgbClr val="FFC057"/>
    <a:srgbClr val="6AA855"/>
    <a:srgbClr val="6FC0D3"/>
    <a:srgbClr val="8DC758"/>
    <a:srgbClr val="99CC67"/>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9687" autoAdjust="0"/>
    <p:restoredTop sz="95707" autoAdjust="0"/>
  </p:normalViewPr>
  <p:slideViewPr>
    <p:cSldViewPr snapToGrid="0" snapToObjects="1">
      <p:cViewPr varScale="1">
        <p:scale>
          <a:sx n="112" d="100"/>
          <a:sy n="112" d="100"/>
        </p:scale>
        <p:origin x="216" y="536"/>
      </p:cViewPr>
      <p:guideLst>
        <p:guide orient="horz" pos="2137"/>
        <p:guide pos="3840"/>
      </p:guideLst>
    </p:cSldViewPr>
  </p:slideViewPr>
  <p:outlineViewPr>
    <p:cViewPr>
      <p:scale>
        <a:sx n="33" d="100"/>
        <a:sy n="33" d="100"/>
      </p:scale>
      <p:origin x="0" y="0"/>
    </p:cViewPr>
  </p:outlineViewPr>
  <p:notesTextViewPr>
    <p:cViewPr>
      <p:scale>
        <a:sx n="20" d="100"/>
        <a:sy n="2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8/10/relationships/authors" Target="authors.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0" i="0">
                <a:latin typeface="Arial" charset="0"/>
              </a:defRPr>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i="0">
                <a:latin typeface="Arial" charset="0"/>
              </a:defRPr>
            </a:lvl1pPr>
          </a:lstStyle>
          <a:p>
            <a:fld id="{E9F3A7FF-300E-B84F-A2D0-CDCDE713DCB9}" type="datetimeFigureOut">
              <a:rPr lang="en-US" smtClean="0"/>
              <a:pPr/>
              <a:t>5/3/23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0" i="0">
                <a:latin typeface="Arial" charset="0"/>
              </a:defRPr>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0" i="0">
                <a:latin typeface="Arial" charset="0"/>
              </a:defRPr>
            </a:lvl1pPr>
          </a:lstStyle>
          <a:p>
            <a:fld id="{7C11621C-3EA7-C342-A130-13C6D43C8C01}" type="slidenum">
              <a:rPr lang="en-US" smtClean="0"/>
              <a:pPr/>
              <a:t>‹#›</a:t>
            </a:fld>
            <a:endParaRPr lang="en-US" dirty="0"/>
          </a:p>
        </p:txBody>
      </p:sp>
    </p:spTree>
    <p:extLst>
      <p:ext uri="{BB962C8B-B14F-4D97-AF65-F5344CB8AC3E}">
        <p14:creationId xmlns:p14="http://schemas.microsoft.com/office/powerpoint/2010/main" val="438347906"/>
      </p:ext>
    </p:extLst>
  </p:cSld>
  <p:clrMap bg1="lt1" tx1="dk1" bg2="lt2" tx2="dk2" accent1="accent1" accent2="accent2" accent3="accent3" accent4="accent4" accent5="accent5" accent6="accent6" hlink="hlink" folHlink="folHlink"/>
  <p:notesStyle>
    <a:lvl1pPr marL="0" algn="l" defTabSz="1219170" rtl="0" eaLnBrk="1" latinLnBrk="0" hangingPunct="1">
      <a:defRPr sz="1600" b="0" i="0" kern="1200">
        <a:solidFill>
          <a:schemeClr val="tx1"/>
        </a:solidFill>
        <a:latin typeface="Arial" charset="0"/>
        <a:ea typeface="+mn-ea"/>
        <a:cs typeface="+mn-cs"/>
      </a:defRPr>
    </a:lvl1pPr>
    <a:lvl2pPr marL="609585" algn="l" defTabSz="1219170" rtl="0" eaLnBrk="1" latinLnBrk="0" hangingPunct="1">
      <a:defRPr sz="1600" b="0" i="0" kern="1200">
        <a:solidFill>
          <a:schemeClr val="tx1"/>
        </a:solidFill>
        <a:latin typeface="Arial" charset="0"/>
        <a:ea typeface="+mn-ea"/>
        <a:cs typeface="+mn-cs"/>
      </a:defRPr>
    </a:lvl2pPr>
    <a:lvl3pPr marL="1219170" algn="l" defTabSz="1219170" rtl="0" eaLnBrk="1" latinLnBrk="0" hangingPunct="1">
      <a:defRPr sz="1600" b="0" i="0" kern="1200">
        <a:solidFill>
          <a:schemeClr val="tx1"/>
        </a:solidFill>
        <a:latin typeface="Arial" charset="0"/>
        <a:ea typeface="+mn-ea"/>
        <a:cs typeface="+mn-cs"/>
      </a:defRPr>
    </a:lvl3pPr>
    <a:lvl4pPr marL="1828754" algn="l" defTabSz="1219170" rtl="0" eaLnBrk="1" latinLnBrk="0" hangingPunct="1">
      <a:defRPr sz="1600" b="0" i="0" kern="1200">
        <a:solidFill>
          <a:schemeClr val="tx1"/>
        </a:solidFill>
        <a:latin typeface="Arial" charset="0"/>
        <a:ea typeface="+mn-ea"/>
        <a:cs typeface="+mn-cs"/>
      </a:defRPr>
    </a:lvl4pPr>
    <a:lvl5pPr marL="2438339" algn="l" defTabSz="1219170" rtl="0" eaLnBrk="1" latinLnBrk="0" hangingPunct="1">
      <a:defRPr sz="1600" b="0" i="0" kern="1200">
        <a:solidFill>
          <a:schemeClr val="tx1"/>
        </a:solidFill>
        <a:latin typeface="Arial" charset="0"/>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6" name="Picture 5" descr="Background pattern&#10;&#10;Description automatically generated">
            <a:extLst>
              <a:ext uri="{FF2B5EF4-FFF2-40B4-BE49-F238E27FC236}">
                <a16:creationId xmlns:a16="http://schemas.microsoft.com/office/drawing/2014/main" id="{508AC5A7-CE1D-1B83-E287-3CF1EB9791E6}"/>
              </a:ext>
            </a:extLst>
          </p:cNvPr>
          <p:cNvPicPr>
            <a:picLocks noChangeAspect="1"/>
          </p:cNvPicPr>
          <p:nvPr userDrawn="1"/>
        </p:nvPicPr>
        <p:blipFill>
          <a:blip r:embed="rId2"/>
          <a:stretch>
            <a:fillRect/>
          </a:stretch>
        </p:blipFill>
        <p:spPr>
          <a:xfrm>
            <a:off x="0" y="0"/>
            <a:ext cx="12192000" cy="6223195"/>
          </a:xfrm>
          <a:prstGeom prst="rect">
            <a:avLst/>
          </a:prstGeom>
        </p:spPr>
      </p:pic>
      <p:sp>
        <p:nvSpPr>
          <p:cNvPr id="2" name="Title Placeholder" descr="Master title"/>
          <p:cNvSpPr>
            <a:spLocks noGrp="1"/>
          </p:cNvSpPr>
          <p:nvPr>
            <p:ph type="ctrTitle"/>
          </p:nvPr>
        </p:nvSpPr>
        <p:spPr>
          <a:xfrm>
            <a:off x="2715491" y="634805"/>
            <a:ext cx="6862619" cy="2666171"/>
          </a:xfrm>
          <a:prstGeom prst="rect">
            <a:avLst/>
          </a:prstGeom>
        </p:spPr>
        <p:txBody>
          <a:bodyPr anchor="b" anchorCtr="0">
            <a:normAutofit/>
          </a:bodyPr>
          <a:lstStyle>
            <a:lvl1pPr algn="ctr">
              <a:lnSpc>
                <a:spcPct val="100000"/>
              </a:lnSpc>
              <a:defRPr sz="4000">
                <a:solidFill>
                  <a:srgbClr val="254776"/>
                </a:solidFill>
              </a:defRPr>
            </a:lvl1pPr>
          </a:lstStyle>
          <a:p>
            <a:r>
              <a:rPr lang="en-US" dirty="0"/>
              <a:t>Click to edit Master title style</a:t>
            </a:r>
          </a:p>
        </p:txBody>
      </p:sp>
      <p:sp>
        <p:nvSpPr>
          <p:cNvPr id="3" name="Subtitle Placeholder" descr="Master subtitle"/>
          <p:cNvSpPr>
            <a:spLocks noGrp="1"/>
          </p:cNvSpPr>
          <p:nvPr>
            <p:ph type="subTitle" idx="1"/>
          </p:nvPr>
        </p:nvSpPr>
        <p:spPr>
          <a:xfrm>
            <a:off x="4110182" y="3300976"/>
            <a:ext cx="4073237" cy="911624"/>
          </a:xfrm>
        </p:spPr>
        <p:txBody>
          <a:bodyPr/>
          <a:lstStyle>
            <a:lvl1pPr marL="0" indent="0" algn="ctr">
              <a:buNone/>
              <a:defRPr>
                <a:solidFill>
                  <a:schemeClr val="tx1"/>
                </a:solidFill>
              </a:defRPr>
            </a:lvl1pPr>
            <a:lvl2pPr marL="457189" indent="0" algn="ctr">
              <a:buNone/>
              <a:defRPr>
                <a:solidFill>
                  <a:schemeClr val="tx1">
                    <a:tint val="75000"/>
                  </a:schemeClr>
                </a:solidFill>
              </a:defRPr>
            </a:lvl2pPr>
            <a:lvl3pPr marL="914377"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1"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Click to edit Master subtitle style</a:t>
            </a:r>
          </a:p>
        </p:txBody>
      </p:sp>
      <p:sp>
        <p:nvSpPr>
          <p:cNvPr id="7" name="Meeting Information" descr="Meering or Audience Data">
            <a:extLst>
              <a:ext uri="{FF2B5EF4-FFF2-40B4-BE49-F238E27FC236}">
                <a16:creationId xmlns:a16="http://schemas.microsoft.com/office/drawing/2014/main" id="{E4830579-3FC9-4C47-AF4E-DC02A16FCB8B}"/>
              </a:ext>
            </a:extLst>
          </p:cNvPr>
          <p:cNvSpPr>
            <a:spLocks noGrp="1"/>
          </p:cNvSpPr>
          <p:nvPr>
            <p:ph type="body" sz="quarter" idx="10" hasCustomPrompt="1"/>
          </p:nvPr>
        </p:nvSpPr>
        <p:spPr>
          <a:xfrm>
            <a:off x="4056005" y="4212601"/>
            <a:ext cx="4181593" cy="911617"/>
          </a:xfrm>
        </p:spPr>
        <p:txBody>
          <a:bodyPr anchor="ctr" anchorCtr="0">
            <a:noAutofit/>
          </a:bodyPr>
          <a:lstStyle>
            <a:lvl1pPr marL="0" indent="0" algn="ctr">
              <a:buNone/>
              <a:defRPr sz="1467">
                <a:solidFill>
                  <a:srgbClr val="464F55"/>
                </a:solidFill>
              </a:defRPr>
            </a:lvl1pPr>
            <a:lvl2pPr marL="457189" indent="0">
              <a:buNone/>
              <a:defRPr sz="1467"/>
            </a:lvl2pPr>
            <a:lvl3pPr marL="914377" indent="0">
              <a:buNone/>
              <a:defRPr sz="1467"/>
            </a:lvl3pPr>
            <a:lvl4pPr marL="1371566" indent="0">
              <a:buNone/>
              <a:defRPr sz="1467"/>
            </a:lvl4pPr>
            <a:lvl5pPr marL="1828754" indent="0">
              <a:buNone/>
              <a:defRPr sz="1467"/>
            </a:lvl5pPr>
          </a:lstStyle>
          <a:p>
            <a:pPr lvl="0"/>
            <a:r>
              <a:rPr lang="en-US" dirty="0"/>
              <a:t>Meeting or Audience Date</a:t>
            </a:r>
          </a:p>
        </p:txBody>
      </p:sp>
      <p:sp>
        <p:nvSpPr>
          <p:cNvPr id="8" name="Slide Number" descr="Page Number">
            <a:extLst>
              <a:ext uri="{FF2B5EF4-FFF2-40B4-BE49-F238E27FC236}">
                <a16:creationId xmlns:a16="http://schemas.microsoft.com/office/drawing/2014/main" id="{EE66D232-CA20-FDCA-F279-F1103BF3DEAE}"/>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pic>
        <p:nvPicPr>
          <p:cNvPr id="11" name="Picture 10" descr="A picture containing blur, blurry&#10;&#10;Description automatically generated">
            <a:extLst>
              <a:ext uri="{FF2B5EF4-FFF2-40B4-BE49-F238E27FC236}">
                <a16:creationId xmlns:a16="http://schemas.microsoft.com/office/drawing/2014/main" id="{83CD791E-98A1-0162-6CC0-D6583896CE29}"/>
              </a:ext>
            </a:extLst>
          </p:cNvPr>
          <p:cNvPicPr>
            <a:picLocks noChangeAspect="1"/>
          </p:cNvPicPr>
          <p:nvPr userDrawn="1"/>
        </p:nvPicPr>
        <p:blipFill rotWithShape="1">
          <a:blip r:embed="rId3">
            <a:alphaModFix amt="10000"/>
          </a:blip>
          <a:srcRect l="9741" t="6894" r="7309" b="29427"/>
          <a:stretch/>
        </p:blipFill>
        <p:spPr>
          <a:xfrm>
            <a:off x="0" y="0"/>
            <a:ext cx="12192000" cy="6250905"/>
          </a:xfrm>
          <a:prstGeom prst="rect">
            <a:avLst/>
          </a:prstGeom>
        </p:spPr>
      </p:pic>
      <p:pic>
        <p:nvPicPr>
          <p:cNvPr id="9" name="Picture 8" descr="A picture containing text, sign&#10;&#10;Description automatically generated">
            <a:extLst>
              <a:ext uri="{FF2B5EF4-FFF2-40B4-BE49-F238E27FC236}">
                <a16:creationId xmlns:a16="http://schemas.microsoft.com/office/drawing/2014/main" id="{88D0C2E2-5D81-CE5F-219E-22C224152F86}"/>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Tree>
    <p:extLst>
      <p:ext uri="{BB962C8B-B14F-4D97-AF65-F5344CB8AC3E}">
        <p14:creationId xmlns:p14="http://schemas.microsoft.com/office/powerpoint/2010/main" val="14176017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B263E6EE-4BB6-8A1C-E311-0E74B18F451C}"/>
              </a:ext>
            </a:extLst>
          </p:cNvPr>
          <p:cNvPicPr>
            <a:picLocks noChangeAspect="1"/>
          </p:cNvPicPr>
          <p:nvPr userDrawn="1"/>
        </p:nvPicPr>
        <p:blipFill rotWithShape="1">
          <a:blip r:embed="rId2"/>
          <a:srcRect l="5869" r="5869" b="12196"/>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12" name="Subtitle Placeholder" descr="Slide sub title">
            <a:extLst>
              <a:ext uri="{FF2B5EF4-FFF2-40B4-BE49-F238E27FC236}">
                <a16:creationId xmlns:a16="http://schemas.microsoft.com/office/drawing/2014/main" id="{E4697456-D8E5-5447-AB08-1193E92AD317}"/>
              </a:ext>
            </a:extLst>
          </p:cNvPr>
          <p:cNvSpPr>
            <a:spLocks noGrp="1"/>
          </p:cNvSpPr>
          <p:nvPr>
            <p:ph type="body" sz="quarter" idx="12" hasCustomPrompt="1"/>
          </p:nvPr>
        </p:nvSpPr>
        <p:spPr>
          <a:xfrm>
            <a:off x="268817" y="636516"/>
            <a:ext cx="11707283" cy="753256"/>
          </a:xfrm>
        </p:spPr>
        <p:txBody>
          <a:bodyPr>
            <a:noAutofit/>
          </a:bodyPr>
          <a:lstStyle>
            <a:lvl1pPr marL="0" indent="0">
              <a:buNone/>
              <a:defRPr sz="2000"/>
            </a:lvl1pPr>
            <a:lvl2pPr marL="457189" indent="0">
              <a:buNone/>
              <a:defRPr sz="2000"/>
            </a:lvl2pPr>
            <a:lvl3pPr marL="914377" indent="0">
              <a:buNone/>
              <a:defRPr sz="2000"/>
            </a:lvl3pPr>
            <a:lvl4pPr marL="1371566" indent="0">
              <a:buNone/>
              <a:defRPr sz="2000"/>
            </a:lvl4pPr>
            <a:lvl5pPr marL="1828754" indent="0">
              <a:buNone/>
              <a:defRPr sz="2000"/>
            </a:lvl5pPr>
          </a:lstStyle>
          <a:p>
            <a:pPr lvl="0"/>
            <a:r>
              <a:rPr lang="en-US" dirty="0"/>
              <a:t>Click to add subtitle</a:t>
            </a:r>
          </a:p>
        </p:txBody>
      </p:sp>
      <p:sp>
        <p:nvSpPr>
          <p:cNvPr id="3" name="Content Placeholder" descr="Slide content"/>
          <p:cNvSpPr>
            <a:spLocks noGrp="1"/>
          </p:cNvSpPr>
          <p:nvPr>
            <p:ph idx="1" hasCustomPrompt="1"/>
          </p:nvPr>
        </p:nvSpPr>
        <p:spPr>
          <a:xfrm>
            <a:off x="267858" y="1471001"/>
            <a:ext cx="11708068" cy="4536015"/>
          </a:xfrm>
        </p:spPr>
        <p:txBody>
          <a:bodyPr lIns="108000"/>
          <a:lstStyle>
            <a:lvl1pPr>
              <a:lnSpc>
                <a:spcPct val="100000"/>
              </a:lnSpc>
              <a:spcBef>
                <a:spcPts val="0"/>
              </a:spcBef>
              <a:spcAft>
                <a:spcPts val="800"/>
              </a:spcAft>
              <a:defRPr/>
            </a:lvl1pPr>
            <a:lvl2pPr>
              <a:lnSpc>
                <a:spcPct val="100000"/>
              </a:lnSpc>
              <a:spcBef>
                <a:spcPts val="0"/>
              </a:spcBef>
              <a:spcAft>
                <a:spcPts val="800"/>
              </a:spcAft>
              <a:defRPr/>
            </a:lvl2pPr>
            <a:lvl3pPr>
              <a:lnSpc>
                <a:spcPct val="100000"/>
              </a:lnSpc>
              <a:spcBef>
                <a:spcPts val="0"/>
              </a:spcBef>
              <a:spcAft>
                <a:spcPts val="800"/>
              </a:spcAft>
              <a:defRPr/>
            </a:lvl3pPr>
            <a:lvl4pPr>
              <a:lnSpc>
                <a:spcPct val="100000"/>
              </a:lnSpc>
              <a:spcBef>
                <a:spcPts val="0"/>
              </a:spcBef>
              <a:spcAft>
                <a:spcPts val="800"/>
              </a:spcAft>
              <a:defRPr/>
            </a:lvl4pPr>
            <a:lvl5pPr>
              <a:lnSpc>
                <a:spcPct val="100000"/>
              </a:lnSpc>
              <a:spcBef>
                <a:spcPts val="0"/>
              </a:spcBef>
              <a:spcAft>
                <a:spcPts val="800"/>
              </a:spcAft>
              <a:defRPr/>
            </a:lvl5pPr>
          </a:lstStyle>
          <a:p>
            <a:pPr lvl="0"/>
            <a:r>
              <a:rPr lang="en-US" dirty="0"/>
              <a:t>Click to add text or select an icon below for picture, table, graph and more content options.</a:t>
            </a:r>
          </a:p>
        </p:txBody>
      </p:sp>
      <p:sp>
        <p:nvSpPr>
          <p:cNvPr id="7" name="Title Placeholder" descr="Master Title">
            <a:extLst>
              <a:ext uri="{FF2B5EF4-FFF2-40B4-BE49-F238E27FC236}">
                <a16:creationId xmlns:a16="http://schemas.microsoft.com/office/drawing/2014/main" id="{2783A4F7-F459-E4B5-6A3C-3ABC5E9C03C0}"/>
              </a:ext>
            </a:extLst>
          </p:cNvPr>
          <p:cNvSpPr>
            <a:spLocks noGrp="1"/>
          </p:cNvSpPr>
          <p:nvPr>
            <p:ph type="title"/>
          </p:nvPr>
        </p:nvSpPr>
        <p:spPr>
          <a:xfrm>
            <a:off x="267858" y="-88021"/>
            <a:ext cx="11708068" cy="1006368"/>
          </a:xfrm>
          <a:prstGeom prst="rect">
            <a:avLst/>
          </a:prstGeom>
        </p:spPr>
        <p:txBody>
          <a:bodyPr vert="horz" lIns="91440" tIns="45720" rIns="91440" bIns="45720" rtlCol="0" anchor="ctr">
            <a:normAutofit/>
          </a:bodyPr>
          <a:lstStyle/>
          <a:p>
            <a:r>
              <a:rPr lang="en-US" dirty="0"/>
              <a:t>Click to edit Master title style</a:t>
            </a:r>
          </a:p>
        </p:txBody>
      </p:sp>
      <p:pic>
        <p:nvPicPr>
          <p:cNvPr id="11" name="Picture 10" descr="A picture containing text, sign&#10;&#10;Description automatically generated">
            <a:extLst>
              <a:ext uri="{FF2B5EF4-FFF2-40B4-BE49-F238E27FC236}">
                <a16:creationId xmlns:a16="http://schemas.microsoft.com/office/drawing/2014/main" id="{8286C0FB-52F0-3A89-90C6-66C46E6DD55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
        <p:nvSpPr>
          <p:cNvPr id="10" name="Slide Number" descr="Page Number">
            <a:extLst>
              <a:ext uri="{FF2B5EF4-FFF2-40B4-BE49-F238E27FC236}">
                <a16:creationId xmlns:a16="http://schemas.microsoft.com/office/drawing/2014/main" id="{8889B7D9-D7D3-4C70-618E-523C87036B7C}"/>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spTree>
    <p:extLst>
      <p:ext uri="{BB962C8B-B14F-4D97-AF65-F5344CB8AC3E}">
        <p14:creationId xmlns:p14="http://schemas.microsoft.com/office/powerpoint/2010/main" val="41722020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6E5F536A-097D-F9C2-3926-5439D376C093}"/>
              </a:ext>
            </a:extLst>
          </p:cNvPr>
          <p:cNvPicPr>
            <a:picLocks noChangeAspect="1"/>
          </p:cNvPicPr>
          <p:nvPr userDrawn="1"/>
        </p:nvPicPr>
        <p:blipFill rotWithShape="1">
          <a:blip r:embed="rId2"/>
          <a:srcRect l="5869" r="5869" b="12196"/>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7" name="Title Placeholder" descr="Master Title">
            <a:extLst>
              <a:ext uri="{FF2B5EF4-FFF2-40B4-BE49-F238E27FC236}">
                <a16:creationId xmlns:a16="http://schemas.microsoft.com/office/drawing/2014/main" id="{D769DDCC-F1E0-C10D-BC2A-BCACFC731371}"/>
              </a:ext>
            </a:extLst>
          </p:cNvPr>
          <p:cNvSpPr>
            <a:spLocks noGrp="1"/>
          </p:cNvSpPr>
          <p:nvPr>
            <p:ph type="title"/>
          </p:nvPr>
        </p:nvSpPr>
        <p:spPr>
          <a:xfrm>
            <a:off x="267858" y="113435"/>
            <a:ext cx="11708068" cy="1006368"/>
          </a:xfrm>
          <a:prstGeom prst="rect">
            <a:avLst/>
          </a:prstGeom>
        </p:spPr>
        <p:txBody>
          <a:bodyPr vert="horz" lIns="91440" tIns="45720" rIns="91440" bIns="45720" rtlCol="0" anchor="ctr">
            <a:normAutofit/>
          </a:bodyPr>
          <a:lstStyle>
            <a:lvl1pPr>
              <a:lnSpc>
                <a:spcPct val="100000"/>
              </a:lnSpc>
              <a:defRPr/>
            </a:lvl1pPr>
          </a:lstStyle>
          <a:p>
            <a:r>
              <a:rPr lang="en-US" dirty="0"/>
              <a:t>Click to edit Master title style</a:t>
            </a:r>
          </a:p>
        </p:txBody>
      </p:sp>
      <p:sp>
        <p:nvSpPr>
          <p:cNvPr id="6" name="Slide Number" descr="Page Number">
            <a:extLst>
              <a:ext uri="{FF2B5EF4-FFF2-40B4-BE49-F238E27FC236}">
                <a16:creationId xmlns:a16="http://schemas.microsoft.com/office/drawing/2014/main" id="{562B326D-4420-96CE-9477-EAFA66BBA81E}"/>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pic>
        <p:nvPicPr>
          <p:cNvPr id="11" name="Picture 10" descr="A picture containing text, sign&#10;&#10;Description automatically generated">
            <a:extLst>
              <a:ext uri="{FF2B5EF4-FFF2-40B4-BE49-F238E27FC236}">
                <a16:creationId xmlns:a16="http://schemas.microsoft.com/office/drawing/2014/main" id="{E9353E2E-99A4-592F-60C3-5088FF465CD8}"/>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Tree>
    <p:extLst>
      <p:ext uri="{BB962C8B-B14F-4D97-AF65-F5344CB8AC3E}">
        <p14:creationId xmlns:p14="http://schemas.microsoft.com/office/powerpoint/2010/main" val="23399260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3EF50776-A37A-951A-D077-1B92C26B467B}"/>
              </a:ext>
            </a:extLst>
          </p:cNvPr>
          <p:cNvPicPr>
            <a:picLocks noChangeAspect="1"/>
          </p:cNvPicPr>
          <p:nvPr userDrawn="1"/>
        </p:nvPicPr>
        <p:blipFill rotWithShape="1">
          <a:blip r:embed="rId2"/>
          <a:srcRect l="5869" r="5869" b="12196"/>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8" name="Left Content Placeholder">
            <a:extLst>
              <a:ext uri="{FF2B5EF4-FFF2-40B4-BE49-F238E27FC236}">
                <a16:creationId xmlns:a16="http://schemas.microsoft.com/office/drawing/2014/main" id="{7ED32BB9-068A-BC8C-7D27-8C1A6E07DE97}"/>
              </a:ext>
            </a:extLst>
          </p:cNvPr>
          <p:cNvSpPr>
            <a:spLocks noGrp="1"/>
          </p:cNvSpPr>
          <p:nvPr>
            <p:ph sz="half" idx="1" hasCustomPrompt="1"/>
          </p:nvPr>
        </p:nvSpPr>
        <p:spPr>
          <a:xfrm>
            <a:off x="609600" y="1600201"/>
            <a:ext cx="5384800" cy="45259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a:t>Click to add text or select an icon below for picture, table, graph and more content options.</a:t>
            </a:r>
          </a:p>
        </p:txBody>
      </p:sp>
      <p:sp>
        <p:nvSpPr>
          <p:cNvPr id="9" name="Right Content Placeholder">
            <a:extLst>
              <a:ext uri="{FF2B5EF4-FFF2-40B4-BE49-F238E27FC236}">
                <a16:creationId xmlns:a16="http://schemas.microsoft.com/office/drawing/2014/main" id="{AE9B9F67-FF62-5938-072D-74A9156DF599}"/>
              </a:ext>
            </a:extLst>
          </p:cNvPr>
          <p:cNvSpPr>
            <a:spLocks noGrp="1"/>
          </p:cNvSpPr>
          <p:nvPr>
            <p:ph sz="half" idx="2" hasCustomPrompt="1"/>
          </p:nvPr>
        </p:nvSpPr>
        <p:spPr>
          <a:xfrm>
            <a:off x="6197600" y="1600201"/>
            <a:ext cx="5384800" cy="45259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a:t>Click to add text or select an icon below for picture, table, graph and more content options.</a:t>
            </a:r>
          </a:p>
        </p:txBody>
      </p:sp>
      <p:sp>
        <p:nvSpPr>
          <p:cNvPr id="10" name="Subtitle Placeholder" descr="Slide sub title">
            <a:extLst>
              <a:ext uri="{FF2B5EF4-FFF2-40B4-BE49-F238E27FC236}">
                <a16:creationId xmlns:a16="http://schemas.microsoft.com/office/drawing/2014/main" id="{95C762DA-EFD0-C76E-4E74-A61801BDF4D3}"/>
              </a:ext>
            </a:extLst>
          </p:cNvPr>
          <p:cNvSpPr>
            <a:spLocks noGrp="1"/>
          </p:cNvSpPr>
          <p:nvPr>
            <p:ph type="body" sz="quarter" idx="12" hasCustomPrompt="1"/>
          </p:nvPr>
        </p:nvSpPr>
        <p:spPr>
          <a:xfrm>
            <a:off x="268817" y="636516"/>
            <a:ext cx="11707283" cy="753256"/>
          </a:xfrm>
        </p:spPr>
        <p:txBody>
          <a:bodyPr>
            <a:noAutofit/>
          </a:bodyPr>
          <a:lstStyle>
            <a:lvl1pPr marL="0" indent="0">
              <a:buNone/>
              <a:defRPr sz="2000"/>
            </a:lvl1pPr>
            <a:lvl2pPr marL="457189" indent="0">
              <a:buNone/>
              <a:defRPr sz="2000"/>
            </a:lvl2pPr>
            <a:lvl3pPr marL="914377" indent="0">
              <a:buNone/>
              <a:defRPr sz="2000"/>
            </a:lvl3pPr>
            <a:lvl4pPr marL="1371566" indent="0">
              <a:buNone/>
              <a:defRPr sz="2000"/>
            </a:lvl4pPr>
            <a:lvl5pPr marL="1828754" indent="0">
              <a:buNone/>
              <a:defRPr sz="2000"/>
            </a:lvl5pPr>
          </a:lstStyle>
          <a:p>
            <a:pPr lvl="0"/>
            <a:r>
              <a:rPr lang="en-US" dirty="0"/>
              <a:t>Click to add subtitle</a:t>
            </a:r>
          </a:p>
        </p:txBody>
      </p:sp>
      <p:sp>
        <p:nvSpPr>
          <p:cNvPr id="11" name="Title Placeholder" descr="Master Title">
            <a:extLst>
              <a:ext uri="{FF2B5EF4-FFF2-40B4-BE49-F238E27FC236}">
                <a16:creationId xmlns:a16="http://schemas.microsoft.com/office/drawing/2014/main" id="{C90B5A47-A1F6-28BB-5CFA-3CB937513C4D}"/>
              </a:ext>
            </a:extLst>
          </p:cNvPr>
          <p:cNvSpPr>
            <a:spLocks noGrp="1"/>
          </p:cNvSpPr>
          <p:nvPr>
            <p:ph type="title"/>
          </p:nvPr>
        </p:nvSpPr>
        <p:spPr>
          <a:xfrm>
            <a:off x="267858" y="-88021"/>
            <a:ext cx="11708068" cy="1006368"/>
          </a:xfrm>
          <a:prstGeom prst="rect">
            <a:avLst/>
          </a:prstGeom>
        </p:spPr>
        <p:txBody>
          <a:bodyPr vert="horz" lIns="91440" tIns="45720" rIns="91440" bIns="45720" rtlCol="0" anchor="ctr">
            <a:normAutofit/>
          </a:bodyPr>
          <a:lstStyle/>
          <a:p>
            <a:r>
              <a:rPr lang="en-US" dirty="0"/>
              <a:t>Click to edit Master title style</a:t>
            </a:r>
          </a:p>
        </p:txBody>
      </p:sp>
      <p:sp>
        <p:nvSpPr>
          <p:cNvPr id="15" name="Slide Number" descr="Page Number">
            <a:extLst>
              <a:ext uri="{FF2B5EF4-FFF2-40B4-BE49-F238E27FC236}">
                <a16:creationId xmlns:a16="http://schemas.microsoft.com/office/drawing/2014/main" id="{FB11FD29-404E-0128-612A-FE3DE5DAD437}"/>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pic>
        <p:nvPicPr>
          <p:cNvPr id="16" name="Picture 15" descr="A picture containing text, sign&#10;&#10;Description automatically generated">
            <a:extLst>
              <a:ext uri="{FF2B5EF4-FFF2-40B4-BE49-F238E27FC236}">
                <a16:creationId xmlns:a16="http://schemas.microsoft.com/office/drawing/2014/main" id="{0D8833EF-1349-6CFE-3551-34515FFA92C4}"/>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Tree>
    <p:extLst>
      <p:ext uri="{BB962C8B-B14F-4D97-AF65-F5344CB8AC3E}">
        <p14:creationId xmlns:p14="http://schemas.microsoft.com/office/powerpoint/2010/main" val="39178439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Content Placeholder" descr="Slide Content"/>
          <p:cNvSpPr>
            <a:spLocks noGrp="1"/>
          </p:cNvSpPr>
          <p:nvPr>
            <p:ph type="body" idx="1"/>
          </p:nvPr>
        </p:nvSpPr>
        <p:spPr>
          <a:xfrm>
            <a:off x="267858" y="1480930"/>
            <a:ext cx="11708068" cy="4645234"/>
          </a:xfrm>
          <a:prstGeom prst="rect">
            <a:avLst/>
          </a:prstGeom>
        </p:spPr>
        <p:txBody>
          <a:bodyPr vert="horz" lIns="10800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URL">
            <a:extLst>
              <a:ext uri="{FF2B5EF4-FFF2-40B4-BE49-F238E27FC236}">
                <a16:creationId xmlns:a16="http://schemas.microsoft.com/office/drawing/2014/main" id="{0C654FC7-9C31-074E-AD8E-D6FD365BF2A7}"/>
              </a:ext>
            </a:extLst>
          </p:cNvPr>
          <p:cNvSpPr txBox="1"/>
          <p:nvPr userDrawn="1"/>
        </p:nvSpPr>
        <p:spPr>
          <a:xfrm>
            <a:off x="267858" y="6277352"/>
            <a:ext cx="3339700" cy="559127"/>
          </a:xfrm>
          <a:prstGeom prst="rect">
            <a:avLst/>
          </a:prstGeom>
          <a:noFill/>
        </p:spPr>
        <p:txBody>
          <a:bodyPr wrap="square" rtlCol="0">
            <a:spAutoFit/>
          </a:bodyPr>
          <a:lstStyle/>
          <a:p>
            <a:pPr>
              <a:lnSpc>
                <a:spcPct val="100000"/>
              </a:lnSpc>
              <a:spcAft>
                <a:spcPts val="200"/>
              </a:spcAft>
            </a:pPr>
            <a:r>
              <a:rPr lang="en-CA" sz="900" dirty="0">
                <a:solidFill>
                  <a:srgbClr val="464F55"/>
                </a:solidFill>
                <a:effectLst/>
                <a:latin typeface="Arial" panose="020B0604020202020204" pitchFamily="34" charset="0"/>
                <a:cs typeface="Arial" panose="020B0604020202020204" pitchFamily="34" charset="0"/>
              </a:rPr>
              <a:t>evidencecommission@mcmaster.ca</a:t>
            </a:r>
          </a:p>
          <a:p>
            <a:pPr>
              <a:lnSpc>
                <a:spcPct val="100000"/>
              </a:lnSpc>
              <a:spcAft>
                <a:spcPts val="200"/>
              </a:spcAft>
            </a:pPr>
            <a:r>
              <a:rPr lang="en-CA" sz="900" u="none" dirty="0">
                <a:solidFill>
                  <a:srgbClr val="464F55"/>
                </a:solidFill>
                <a:effectLst/>
                <a:latin typeface="Arial" panose="020B0604020202020204" pitchFamily="34" charset="0"/>
                <a:cs typeface="Arial" panose="020B0604020202020204" pitchFamily="34" charset="0"/>
              </a:rPr>
              <a:t>www.evidencecommission.org</a:t>
            </a:r>
          </a:p>
          <a:p>
            <a:pPr>
              <a:lnSpc>
                <a:spcPct val="100000"/>
              </a:lnSpc>
              <a:spcAft>
                <a:spcPts val="200"/>
              </a:spcAft>
            </a:pPr>
            <a:r>
              <a:rPr lang="en-CA" sz="900" u="none" dirty="0">
                <a:solidFill>
                  <a:srgbClr val="464F55"/>
                </a:solidFill>
                <a:effectLst/>
                <a:latin typeface="Arial" panose="020B0604020202020204" pitchFamily="34" charset="0"/>
                <a:cs typeface="Arial" panose="020B0604020202020204" pitchFamily="34" charset="0"/>
              </a:rPr>
              <a:t>@evidencecomm</a:t>
            </a:r>
          </a:p>
        </p:txBody>
      </p:sp>
      <p:pic>
        <p:nvPicPr>
          <p:cNvPr id="25" name="Picture 24">
            <a:extLst>
              <a:ext uri="{FF2B5EF4-FFF2-40B4-BE49-F238E27FC236}">
                <a16:creationId xmlns:a16="http://schemas.microsoft.com/office/drawing/2014/main" id="{0EB42C68-2428-64E4-0D5F-4E2E792505FB}"/>
              </a:ext>
            </a:extLst>
          </p:cNvPr>
          <p:cNvPicPr>
            <a:picLocks noChangeAspect="1"/>
          </p:cNvPicPr>
          <p:nvPr userDrawn="1"/>
        </p:nvPicPr>
        <p:blipFill>
          <a:blip r:embed="rId6" cstate="print">
            <a:grayscl/>
            <a:extLst>
              <a:ext uri="{28A0092B-C50C-407E-A947-70E740481C1C}">
                <a14:useLocalDpi xmlns:a14="http://schemas.microsoft.com/office/drawing/2010/main" val="0"/>
              </a:ext>
            </a:extLst>
          </a:blip>
          <a:stretch>
            <a:fillRect/>
          </a:stretch>
        </p:blipFill>
        <p:spPr>
          <a:xfrm>
            <a:off x="186493" y="6338887"/>
            <a:ext cx="122703" cy="122703"/>
          </a:xfrm>
          <a:prstGeom prst="rect">
            <a:avLst/>
          </a:prstGeom>
        </p:spPr>
      </p:pic>
      <p:pic>
        <p:nvPicPr>
          <p:cNvPr id="26" name="Picture 25">
            <a:extLst>
              <a:ext uri="{FF2B5EF4-FFF2-40B4-BE49-F238E27FC236}">
                <a16:creationId xmlns:a16="http://schemas.microsoft.com/office/drawing/2014/main" id="{43A7D78D-A0CB-7AFD-BBB4-995E97AE4878}"/>
              </a:ext>
            </a:extLst>
          </p:cNvPr>
          <p:cNvPicPr>
            <a:picLocks noChangeAspect="1"/>
          </p:cNvPicPr>
          <p:nvPr userDrawn="1"/>
        </p:nvPicPr>
        <p:blipFill>
          <a:blip r:embed="rId7" cstate="print">
            <a:grayscl/>
            <a:extLst>
              <a:ext uri="{28A0092B-C50C-407E-A947-70E740481C1C}">
                <a14:useLocalDpi xmlns:a14="http://schemas.microsoft.com/office/drawing/2010/main" val="0"/>
              </a:ext>
            </a:extLst>
          </a:blip>
          <a:stretch>
            <a:fillRect/>
          </a:stretch>
        </p:blipFill>
        <p:spPr>
          <a:xfrm>
            <a:off x="190083" y="6659257"/>
            <a:ext cx="126293" cy="126293"/>
          </a:xfrm>
          <a:prstGeom prst="rect">
            <a:avLst/>
          </a:prstGeom>
        </p:spPr>
      </p:pic>
      <p:pic>
        <p:nvPicPr>
          <p:cNvPr id="27" name="Picture 26">
            <a:extLst>
              <a:ext uri="{FF2B5EF4-FFF2-40B4-BE49-F238E27FC236}">
                <a16:creationId xmlns:a16="http://schemas.microsoft.com/office/drawing/2014/main" id="{CA3FC173-5774-5895-C511-3286CCCFCC41}"/>
              </a:ext>
            </a:extLst>
          </p:cNvPr>
          <p:cNvPicPr>
            <a:picLocks noChangeAspect="1"/>
          </p:cNvPicPr>
          <p:nvPr userDrawn="1"/>
        </p:nvPicPr>
        <p:blipFill>
          <a:blip r:embed="rId8" cstate="print">
            <a:grayscl/>
            <a:extLst>
              <a:ext uri="{28A0092B-C50C-407E-A947-70E740481C1C}">
                <a14:useLocalDpi xmlns:a14="http://schemas.microsoft.com/office/drawing/2010/main" val="0"/>
              </a:ext>
            </a:extLst>
          </a:blip>
          <a:stretch>
            <a:fillRect/>
          </a:stretch>
        </p:blipFill>
        <p:spPr>
          <a:xfrm>
            <a:off x="190083" y="6504045"/>
            <a:ext cx="126293" cy="126293"/>
          </a:xfrm>
          <a:prstGeom prst="rect">
            <a:avLst/>
          </a:prstGeom>
        </p:spPr>
      </p:pic>
      <p:sp>
        <p:nvSpPr>
          <p:cNvPr id="28" name="TextBox 27">
            <a:extLst>
              <a:ext uri="{FF2B5EF4-FFF2-40B4-BE49-F238E27FC236}">
                <a16:creationId xmlns:a16="http://schemas.microsoft.com/office/drawing/2014/main" id="{2DC0F4D4-FDFA-BAAD-9B15-3AAD692D6905}"/>
              </a:ext>
            </a:extLst>
          </p:cNvPr>
          <p:cNvSpPr txBox="1"/>
          <p:nvPr userDrawn="1"/>
        </p:nvSpPr>
        <p:spPr>
          <a:xfrm>
            <a:off x="8408358" y="6300460"/>
            <a:ext cx="3630484" cy="53860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algn="r">
              <a:spcAft>
                <a:spcPts val="200"/>
              </a:spcAft>
            </a:pPr>
            <a:r>
              <a:rPr lang="en-CA" sz="800" i="1" dirty="0">
                <a:solidFill>
                  <a:srgbClr val="464F55"/>
                </a:solidFill>
              </a:rPr>
              <a:t> © McMaster Health Forum on behalf McMaster University</a:t>
            </a:r>
          </a:p>
          <a:p>
            <a:pPr algn="r">
              <a:spcAft>
                <a:spcPts val="200"/>
              </a:spcAft>
            </a:pPr>
            <a:r>
              <a:rPr lang="en-CA" sz="800" i="1" dirty="0">
                <a:solidFill>
                  <a:srgbClr val="464F55"/>
                </a:solidFill>
              </a:rPr>
              <a:t>Share freely, give credit, adapt with permission. This work is licensed under</a:t>
            </a:r>
          </a:p>
          <a:p>
            <a:pPr algn="r">
              <a:spcAft>
                <a:spcPts val="200"/>
              </a:spcAft>
            </a:pPr>
            <a:r>
              <a:rPr lang="en-CA" sz="800" i="1" dirty="0">
                <a:solidFill>
                  <a:srgbClr val="464F55"/>
                </a:solidFill>
              </a:rPr>
              <a:t>a Creative Commons Attribution-NoDerivatives 4.0 International License.</a:t>
            </a:r>
          </a:p>
        </p:txBody>
      </p:sp>
      <p:sp>
        <p:nvSpPr>
          <p:cNvPr id="17" name="Slide Number" descr="Page Number">
            <a:extLst>
              <a:ext uri="{FF2B5EF4-FFF2-40B4-BE49-F238E27FC236}">
                <a16:creationId xmlns:a16="http://schemas.microsoft.com/office/drawing/2014/main" id="{038D6026-73A3-1882-2BB8-CDC441E82D58}"/>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cxnSp>
        <p:nvCxnSpPr>
          <p:cNvPr id="10" name="Straight Connector 9">
            <a:extLst>
              <a:ext uri="{FF2B5EF4-FFF2-40B4-BE49-F238E27FC236}">
                <a16:creationId xmlns:a16="http://schemas.microsoft.com/office/drawing/2014/main" id="{24220E00-5CFF-0AE1-9606-366474FAFAE9}"/>
              </a:ext>
            </a:extLst>
          </p:cNvPr>
          <p:cNvCxnSpPr>
            <a:cxnSpLocks/>
          </p:cNvCxnSpPr>
          <p:nvPr userDrawn="1"/>
        </p:nvCxnSpPr>
        <p:spPr>
          <a:xfrm>
            <a:off x="0" y="6260774"/>
            <a:ext cx="12192000" cy="0"/>
          </a:xfrm>
          <a:prstGeom prst="line">
            <a:avLst/>
          </a:prstGeom>
          <a:ln w="25400">
            <a:solidFill>
              <a:srgbClr val="464F55"/>
            </a:solidFill>
          </a:ln>
          <a:effectLst/>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1046898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71" r:id="rId3"/>
    <p:sldLayoutId id="2147483672" r:id="rId4"/>
  </p:sldLayoutIdLst>
  <p:hf hdr="0" ftr="0"/>
  <p:txStyles>
    <p:titleStyle>
      <a:lvl1pPr marL="0" marR="0" indent="0" algn="l" defTabSz="457189" rtl="0" eaLnBrk="1" fontAlgn="auto" latinLnBrk="0" hangingPunct="1">
        <a:lnSpc>
          <a:spcPct val="100000"/>
        </a:lnSpc>
        <a:spcBef>
          <a:spcPct val="0"/>
        </a:spcBef>
        <a:spcAft>
          <a:spcPts val="0"/>
        </a:spcAft>
        <a:buClrTx/>
        <a:buSzTx/>
        <a:buFontTx/>
        <a:buNone/>
        <a:tabLst/>
        <a:defRPr sz="2400" b="0" i="0" kern="1200">
          <a:solidFill>
            <a:srgbClr val="254776"/>
          </a:solidFill>
          <a:latin typeface="Arial" charset="0"/>
          <a:ea typeface="+mj-ea"/>
          <a:cs typeface="+mj-cs"/>
        </a:defRPr>
      </a:lvl1pPr>
    </p:titleStyle>
    <p:bodyStyle>
      <a:lvl1pPr marL="285750" indent="-285750" algn="l" defTabSz="457189" rtl="0" eaLnBrk="1" latinLnBrk="0" hangingPunct="1">
        <a:lnSpc>
          <a:spcPct val="100000"/>
        </a:lnSpc>
        <a:spcBef>
          <a:spcPts val="0"/>
        </a:spcBef>
        <a:spcAft>
          <a:spcPts val="800"/>
        </a:spcAft>
        <a:buClr>
          <a:srgbClr val="254776"/>
        </a:buClr>
        <a:buFont typeface="Arial" panose="020B0604020202020204" pitchFamily="34" charset="0"/>
        <a:buChar char="•"/>
        <a:defRPr sz="1800" b="0" i="0" kern="1200">
          <a:solidFill>
            <a:srgbClr val="464F55"/>
          </a:solidFill>
          <a:latin typeface="Arial" charset="0"/>
          <a:ea typeface="+mn-ea"/>
          <a:cs typeface="+mn-cs"/>
        </a:defRPr>
      </a:lvl1pPr>
      <a:lvl2pPr marL="646934" indent="-285744" algn="l" defTabSz="457189" rtl="0" eaLnBrk="1" latinLnBrk="0" hangingPunct="1">
        <a:lnSpc>
          <a:spcPct val="100000"/>
        </a:lnSpc>
        <a:spcBef>
          <a:spcPts val="0"/>
        </a:spcBef>
        <a:spcAft>
          <a:spcPts val="800"/>
        </a:spcAft>
        <a:buClr>
          <a:srgbClr val="254776"/>
        </a:buClr>
        <a:buSzPct val="65000"/>
        <a:buFont typeface="Courier New" panose="02070309020205020404" pitchFamily="49" charset="0"/>
        <a:buChar char="o"/>
        <a:defRPr sz="1800" b="0" i="0" kern="1200">
          <a:solidFill>
            <a:schemeClr val="tx1"/>
          </a:solidFill>
          <a:latin typeface="Arial" charset="0"/>
          <a:ea typeface="+mn-ea"/>
          <a:cs typeface="+mn-cs"/>
        </a:defRPr>
      </a:lvl2pPr>
      <a:lvl3pPr marL="902977" indent="-228594" algn="l" defTabSz="457189" rtl="0" eaLnBrk="1" latinLnBrk="0" hangingPunct="1">
        <a:lnSpc>
          <a:spcPct val="100000"/>
        </a:lnSpc>
        <a:spcBef>
          <a:spcPts val="0"/>
        </a:spcBef>
        <a:spcAft>
          <a:spcPts val="800"/>
        </a:spcAft>
        <a:buClr>
          <a:schemeClr val="tx1">
            <a:lumMod val="60000"/>
            <a:lumOff val="40000"/>
          </a:schemeClr>
        </a:buClr>
        <a:buFont typeface="Arial"/>
        <a:buChar char="•"/>
        <a:defRPr sz="1800" b="0" i="0" kern="1200">
          <a:solidFill>
            <a:schemeClr val="tx1"/>
          </a:solidFill>
          <a:latin typeface="Arial" charset="0"/>
          <a:ea typeface="+mn-ea"/>
          <a:cs typeface="+mn-cs"/>
        </a:defRPr>
      </a:lvl3pPr>
      <a:lvl4pPr marL="1168171" indent="-228594" algn="l" defTabSz="457189" rtl="0" eaLnBrk="1" latinLnBrk="0" hangingPunct="1">
        <a:lnSpc>
          <a:spcPct val="100000"/>
        </a:lnSpc>
        <a:spcBef>
          <a:spcPts val="0"/>
        </a:spcBef>
        <a:spcAft>
          <a:spcPts val="800"/>
        </a:spcAft>
        <a:buClr>
          <a:schemeClr val="tx1">
            <a:lumMod val="60000"/>
            <a:lumOff val="40000"/>
          </a:schemeClr>
        </a:buClr>
        <a:buSzPct val="65000"/>
        <a:buFont typeface="Courier New" panose="02070309020205020404" pitchFamily="49" charset="0"/>
        <a:buChar char="o"/>
        <a:defRPr sz="1800" b="0" i="0" kern="1200">
          <a:solidFill>
            <a:schemeClr val="tx1"/>
          </a:solidFill>
          <a:latin typeface="Arial" charset="0"/>
          <a:ea typeface="+mn-ea"/>
          <a:cs typeface="+mn-cs"/>
        </a:defRPr>
      </a:lvl4pPr>
      <a:lvl5pPr marL="1433364" indent="-228594" algn="l" defTabSz="457189" rtl="0" eaLnBrk="1" latinLnBrk="0" hangingPunct="1">
        <a:lnSpc>
          <a:spcPct val="100000"/>
        </a:lnSpc>
        <a:spcBef>
          <a:spcPts val="0"/>
        </a:spcBef>
        <a:spcAft>
          <a:spcPts val="800"/>
        </a:spcAft>
        <a:buClr>
          <a:schemeClr val="tx1">
            <a:lumMod val="60000"/>
            <a:lumOff val="40000"/>
          </a:schemeClr>
        </a:buClr>
        <a:buFont typeface="Arial" panose="020B0604020202020204" pitchFamily="34" charset="0"/>
        <a:buChar char="•"/>
        <a:defRPr sz="1800" b="0" i="0" kern="1200">
          <a:solidFill>
            <a:schemeClr val="tx1"/>
          </a:solidFill>
          <a:latin typeface="Arial" charset="0"/>
          <a:ea typeface="+mn-ea"/>
          <a:cs typeface="+mn-cs"/>
        </a:defRPr>
      </a:lvl5pPr>
      <a:lvl6pPr marL="2514537" indent="-228594" algn="l" defTabSz="457189" rtl="0" eaLnBrk="1" latinLnBrk="0" hangingPunct="1">
        <a:spcBef>
          <a:spcPct val="20000"/>
        </a:spcBef>
        <a:buFont typeface="Arial"/>
        <a:buChar char="•"/>
        <a:defRPr sz="2000" kern="1200">
          <a:solidFill>
            <a:schemeClr val="tx1"/>
          </a:solidFill>
          <a:latin typeface="+mn-lt"/>
          <a:ea typeface="+mn-ea"/>
          <a:cs typeface="+mn-cs"/>
        </a:defRPr>
      </a:lvl6pPr>
      <a:lvl7pPr marL="2971726" indent="-228594" algn="l" defTabSz="457189" rtl="0" eaLnBrk="1" latinLnBrk="0" hangingPunct="1">
        <a:spcBef>
          <a:spcPct val="20000"/>
        </a:spcBef>
        <a:buFont typeface="Arial"/>
        <a:buChar char="•"/>
        <a:defRPr sz="2000" kern="1200">
          <a:solidFill>
            <a:schemeClr val="tx1"/>
          </a:solidFill>
          <a:latin typeface="+mn-lt"/>
          <a:ea typeface="+mn-ea"/>
          <a:cs typeface="+mn-cs"/>
        </a:defRPr>
      </a:lvl7pPr>
      <a:lvl8pPr marL="3428914" indent="-228594" algn="l" defTabSz="457189" rtl="0" eaLnBrk="1" latinLnBrk="0" hangingPunct="1">
        <a:spcBef>
          <a:spcPct val="20000"/>
        </a:spcBef>
        <a:buFont typeface="Arial"/>
        <a:buChar char="•"/>
        <a:defRPr sz="2000" kern="1200">
          <a:solidFill>
            <a:schemeClr val="tx1"/>
          </a:solidFill>
          <a:latin typeface="+mn-lt"/>
          <a:ea typeface="+mn-ea"/>
          <a:cs typeface="+mn-cs"/>
        </a:defRPr>
      </a:lvl8pPr>
      <a:lvl9pPr marL="3886103" indent="-228594" algn="l" defTabSz="457189"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189" rtl="0" eaLnBrk="1" latinLnBrk="0" hangingPunct="1">
        <a:defRPr sz="1800" kern="1200">
          <a:solidFill>
            <a:schemeClr val="tx1"/>
          </a:solidFill>
          <a:latin typeface="+mn-lt"/>
          <a:ea typeface="+mn-ea"/>
          <a:cs typeface="+mn-cs"/>
        </a:defRPr>
      </a:lvl1pPr>
      <a:lvl2pPr marL="457189" algn="l" defTabSz="457189" rtl="0" eaLnBrk="1" latinLnBrk="0" hangingPunct="1">
        <a:defRPr sz="1800" kern="1200">
          <a:solidFill>
            <a:schemeClr val="tx1"/>
          </a:solidFill>
          <a:latin typeface="+mn-lt"/>
          <a:ea typeface="+mn-ea"/>
          <a:cs typeface="+mn-cs"/>
        </a:defRPr>
      </a:lvl2pPr>
      <a:lvl3pPr marL="914377" algn="l" defTabSz="457189" rtl="0" eaLnBrk="1" latinLnBrk="0" hangingPunct="1">
        <a:defRPr sz="1800" kern="1200">
          <a:solidFill>
            <a:schemeClr val="tx1"/>
          </a:solidFill>
          <a:latin typeface="+mn-lt"/>
          <a:ea typeface="+mn-ea"/>
          <a:cs typeface="+mn-cs"/>
        </a:defRPr>
      </a:lvl3pPr>
      <a:lvl4pPr marL="1371566" algn="l" defTabSz="457189" rtl="0" eaLnBrk="1" latinLnBrk="0" hangingPunct="1">
        <a:defRPr sz="1800" kern="1200">
          <a:solidFill>
            <a:schemeClr val="tx1"/>
          </a:solidFill>
          <a:latin typeface="+mn-lt"/>
          <a:ea typeface="+mn-ea"/>
          <a:cs typeface="+mn-cs"/>
        </a:defRPr>
      </a:lvl4pPr>
      <a:lvl5pPr marL="1828754" algn="l" defTabSz="457189" rtl="0" eaLnBrk="1" latinLnBrk="0" hangingPunct="1">
        <a:defRPr sz="1800" kern="1200">
          <a:solidFill>
            <a:schemeClr val="tx1"/>
          </a:solidFill>
          <a:latin typeface="+mn-lt"/>
          <a:ea typeface="+mn-ea"/>
          <a:cs typeface="+mn-cs"/>
        </a:defRPr>
      </a:lvl5pPr>
      <a:lvl6pPr marL="2285943" algn="l" defTabSz="457189" rtl="0" eaLnBrk="1" latinLnBrk="0" hangingPunct="1">
        <a:defRPr sz="1800" kern="1200">
          <a:solidFill>
            <a:schemeClr val="tx1"/>
          </a:solidFill>
          <a:latin typeface="+mn-lt"/>
          <a:ea typeface="+mn-ea"/>
          <a:cs typeface="+mn-cs"/>
        </a:defRPr>
      </a:lvl6pPr>
      <a:lvl7pPr marL="2743131" algn="l" defTabSz="457189" rtl="0" eaLnBrk="1" latinLnBrk="0" hangingPunct="1">
        <a:defRPr sz="1800" kern="1200">
          <a:solidFill>
            <a:schemeClr val="tx1"/>
          </a:solidFill>
          <a:latin typeface="+mn-lt"/>
          <a:ea typeface="+mn-ea"/>
          <a:cs typeface="+mn-cs"/>
        </a:defRPr>
      </a:lvl7pPr>
      <a:lvl8pPr marL="3200320" algn="l" defTabSz="457189" rtl="0" eaLnBrk="1" latinLnBrk="0" hangingPunct="1">
        <a:defRPr sz="1800" kern="1200">
          <a:solidFill>
            <a:schemeClr val="tx1"/>
          </a:solidFill>
          <a:latin typeface="+mn-lt"/>
          <a:ea typeface="+mn-ea"/>
          <a:cs typeface="+mn-cs"/>
        </a:defRPr>
      </a:lvl8pPr>
      <a:lvl9pPr marL="3657509" algn="l" defTabSz="457189"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4.xml"/><Relationship Id="rId5" Type="http://schemas.openxmlformats.org/officeDocument/2006/relationships/image" Target="../media/image11.png"/><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7D5F3BA-9EB6-8660-864E-1FB72D3FB691}"/>
              </a:ext>
            </a:extLst>
          </p:cNvPr>
          <p:cNvSpPr/>
          <p:nvPr/>
        </p:nvSpPr>
        <p:spPr>
          <a:xfrm>
            <a:off x="0" y="6003258"/>
            <a:ext cx="12192000" cy="85474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609585"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panose="020B0604020202020204"/>
              <a:ea typeface="+mn-ea"/>
              <a:cs typeface="+mn-cs"/>
            </a:endParaRPr>
          </a:p>
        </p:txBody>
      </p:sp>
      <p:pic>
        <p:nvPicPr>
          <p:cNvPr id="31" name="Picture 30" descr="Icon&#10;&#10;Description automatically generated">
            <a:extLst>
              <a:ext uri="{FF2B5EF4-FFF2-40B4-BE49-F238E27FC236}">
                <a16:creationId xmlns:a16="http://schemas.microsoft.com/office/drawing/2014/main" id="{5B41298F-9ED5-0AA0-84A4-EDBB70E4176A}"/>
              </a:ext>
            </a:extLst>
          </p:cNvPr>
          <p:cNvPicPr>
            <a:picLocks noChangeAspect="1"/>
          </p:cNvPicPr>
          <p:nvPr/>
        </p:nvPicPr>
        <p:blipFill rotWithShape="1">
          <a:blip r:embed="rId2"/>
          <a:srcRect t="54262"/>
          <a:stretch/>
        </p:blipFill>
        <p:spPr>
          <a:xfrm>
            <a:off x="3477310" y="1857474"/>
            <a:ext cx="4659083" cy="2873553"/>
          </a:xfrm>
          <a:prstGeom prst="rect">
            <a:avLst/>
          </a:prstGeom>
        </p:spPr>
      </p:pic>
      <p:sp>
        <p:nvSpPr>
          <p:cNvPr id="18" name="Rectangle 17">
            <a:extLst>
              <a:ext uri="{FF2B5EF4-FFF2-40B4-BE49-F238E27FC236}">
                <a16:creationId xmlns:a16="http://schemas.microsoft.com/office/drawing/2014/main" id="{B79B6067-6230-8321-9A25-8FCE07E824BA}"/>
              </a:ext>
            </a:extLst>
          </p:cNvPr>
          <p:cNvSpPr/>
          <p:nvPr/>
        </p:nvSpPr>
        <p:spPr>
          <a:xfrm>
            <a:off x="5806852" y="3418224"/>
            <a:ext cx="6162063" cy="1331423"/>
          </a:xfrm>
          <a:prstGeom prst="rect">
            <a:avLst/>
          </a:prstGeom>
          <a:solidFill>
            <a:srgbClr val="FFC000">
              <a:alpha val="25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Content Placeholder 1">
            <a:extLst>
              <a:ext uri="{FF2B5EF4-FFF2-40B4-BE49-F238E27FC236}">
                <a16:creationId xmlns:a16="http://schemas.microsoft.com/office/drawing/2014/main" id="{258A8E2F-E81D-911D-964A-3066260B1655}"/>
              </a:ext>
            </a:extLst>
          </p:cNvPr>
          <p:cNvSpPr>
            <a:spLocks noGrp="1"/>
          </p:cNvSpPr>
          <p:nvPr>
            <p:ph sz="half" idx="1"/>
          </p:nvPr>
        </p:nvSpPr>
        <p:spPr>
          <a:xfrm>
            <a:off x="654422" y="1477295"/>
            <a:ext cx="3140132" cy="4525963"/>
          </a:xfrm>
        </p:spPr>
        <p:txBody>
          <a:bodyPr>
            <a:normAutofit/>
          </a:bodyPr>
          <a:lstStyle/>
          <a:p>
            <a:pPr marL="0" lvl="0" indent="0" algn="r" defTabSz="609585" rtl="1">
              <a:spcAft>
                <a:spcPts val="0"/>
              </a:spcAft>
              <a:buClrTx/>
              <a:buNone/>
              <a:defRPr/>
            </a:pPr>
            <a:r>
              <a:rPr lang="ar-LB" sz="2000" dirty="0">
                <a:solidFill>
                  <a:srgbClr val="254776"/>
                </a:solidFill>
                <a:latin typeface="Arial" panose="020B0604020202020204" pitchFamily="34" charset="0"/>
              </a:rPr>
              <a:t>يتخذ المواطنون العديد من القرارات حيث يمكن أن تكون الأدلة مفيدة، مثل:</a:t>
            </a:r>
            <a:r>
              <a:rPr lang="en-US" sz="2000" dirty="0">
                <a:solidFill>
                  <a:srgbClr val="254776"/>
                </a:solidFill>
                <a:latin typeface="Arial" panose="020B0604020202020204" pitchFamily="34" charset="0"/>
                <a:cs typeface="Arial" panose="020B0604020202020204" pitchFamily="34" charset="0"/>
              </a:rPr>
              <a:t> </a:t>
            </a:r>
          </a:p>
          <a:p>
            <a:pPr marL="450850" lvl="1" indent="0" algn="r" rtl="1">
              <a:buNone/>
              <a:defRPr/>
            </a:pPr>
            <a:endParaRPr lang="ar-LB" dirty="0">
              <a:solidFill>
                <a:srgbClr val="254776"/>
              </a:solidFill>
              <a:latin typeface="Arial" panose="020B0604020202020204" pitchFamily="34" charset="0"/>
              <a:cs typeface="Arial" panose="020B0604020202020204" pitchFamily="34" charset="0"/>
            </a:endParaRPr>
          </a:p>
          <a:p>
            <a:pPr marL="450850" lvl="1" indent="0" algn="r" rtl="1">
              <a:buNone/>
              <a:defRPr/>
            </a:pPr>
            <a:endParaRPr lang="ar-LB" sz="1400" dirty="0">
              <a:solidFill>
                <a:srgbClr val="254776"/>
              </a:solidFill>
              <a:latin typeface="Arial" panose="020B0604020202020204" pitchFamily="34" charset="0"/>
              <a:cs typeface="Arial" panose="020B0604020202020204" pitchFamily="34" charset="0"/>
            </a:endParaRPr>
          </a:p>
          <a:p>
            <a:pPr marL="450850" lvl="1" indent="0" algn="r" rtl="1">
              <a:buNone/>
              <a:defRPr/>
            </a:pPr>
            <a:endParaRPr lang="ar-LB" sz="1400" dirty="0">
              <a:solidFill>
                <a:srgbClr val="254776"/>
              </a:solidFill>
              <a:latin typeface="Arial" panose="020B0604020202020204" pitchFamily="34" charset="0"/>
              <a:cs typeface="Arial" panose="020B0604020202020204" pitchFamily="34" charset="0"/>
            </a:endParaRPr>
          </a:p>
          <a:p>
            <a:pPr marL="450850" lvl="1" indent="0" algn="r" rtl="1">
              <a:buNone/>
              <a:defRPr/>
            </a:pPr>
            <a:r>
              <a:rPr lang="ar-LB" sz="1400" dirty="0">
                <a:solidFill>
                  <a:srgbClr val="254776"/>
                </a:solidFill>
                <a:latin typeface="Arial" panose="020B0604020202020204" pitchFamily="34" charset="0"/>
              </a:rPr>
              <a:t>إدارة صحتي وسلامتي ورفاهيتى(وصحة عائلتي)</a:t>
            </a:r>
          </a:p>
          <a:p>
            <a:pPr marL="450850" lvl="1" indent="0" algn="r" rtl="1">
              <a:buNone/>
              <a:defRPr/>
            </a:pPr>
            <a:endParaRPr lang="en-US" sz="1600" dirty="0">
              <a:solidFill>
                <a:srgbClr val="254776"/>
              </a:solidFill>
              <a:latin typeface="Arial" panose="020B0604020202020204" pitchFamily="34" charset="0"/>
              <a:cs typeface="Arial" panose="020B0604020202020204" pitchFamily="34" charset="0"/>
            </a:endParaRPr>
          </a:p>
          <a:p>
            <a:pPr marL="450850" lvl="1" indent="0" algn="r" rtl="1">
              <a:buNone/>
              <a:defRPr/>
            </a:pPr>
            <a:r>
              <a:rPr lang="ar-LB" sz="1400" dirty="0">
                <a:solidFill>
                  <a:srgbClr val="254776"/>
                </a:solidFill>
                <a:latin typeface="Arial" panose="020B0604020202020204" pitchFamily="34" charset="0"/>
              </a:rPr>
              <a:t>إنفاق أموالي على المنتجات والخدمات</a:t>
            </a:r>
          </a:p>
          <a:p>
            <a:pPr marL="450850" lvl="1" indent="0" algn="r" rtl="1">
              <a:buNone/>
              <a:defRPr/>
            </a:pPr>
            <a:endParaRPr lang="en-US" sz="2000" dirty="0">
              <a:solidFill>
                <a:srgbClr val="254776"/>
              </a:solidFill>
              <a:latin typeface="Arial" panose="020B0604020202020204" pitchFamily="34" charset="0"/>
              <a:cs typeface="Arial" panose="020B0604020202020204" pitchFamily="34" charset="0"/>
            </a:endParaRPr>
          </a:p>
          <a:p>
            <a:pPr marL="450850" lvl="1" indent="0" algn="r" rtl="1">
              <a:buNone/>
              <a:defRPr/>
            </a:pPr>
            <a:r>
              <a:rPr lang="ar-LB" sz="1400" dirty="0">
                <a:solidFill>
                  <a:srgbClr val="254776"/>
                </a:solidFill>
                <a:latin typeface="Arial" panose="020B0604020202020204" pitchFamily="34" charset="0"/>
              </a:rPr>
              <a:t>التطوع بوقتي والتبرع بالمال</a:t>
            </a:r>
          </a:p>
          <a:p>
            <a:pPr algn="r" rtl="1"/>
            <a:endParaRPr lang="en-US" dirty="0"/>
          </a:p>
        </p:txBody>
      </p:sp>
      <p:sp>
        <p:nvSpPr>
          <p:cNvPr id="20" name="TextBox 19">
            <a:extLst>
              <a:ext uri="{FF2B5EF4-FFF2-40B4-BE49-F238E27FC236}">
                <a16:creationId xmlns:a16="http://schemas.microsoft.com/office/drawing/2014/main" id="{F39EEA86-FC99-7F84-9FE0-58CBA27634AD}"/>
              </a:ext>
            </a:extLst>
          </p:cNvPr>
          <p:cNvSpPr txBox="1"/>
          <p:nvPr/>
        </p:nvSpPr>
        <p:spPr>
          <a:xfrm>
            <a:off x="7834142" y="1136454"/>
            <a:ext cx="3890772" cy="923330"/>
          </a:xfrm>
          <a:prstGeom prst="rect">
            <a:avLst/>
          </a:prstGeom>
          <a:noFill/>
        </p:spPr>
        <p:txBody>
          <a:bodyPr wrap="square">
            <a:spAutoFit/>
          </a:bodyPr>
          <a:lstStyle/>
          <a:p>
            <a:pPr marL="177800" lvl="0" algn="ctr">
              <a:defRPr/>
            </a:pPr>
            <a:endParaRPr lang="en-CA" sz="400" b="1" dirty="0">
              <a:solidFill>
                <a:srgbClr val="254776"/>
              </a:solidFill>
              <a:latin typeface="Arial" panose="020B0604020202020204" pitchFamily="34" charset="0"/>
              <a:cs typeface="Arial" panose="020B0604020202020204" pitchFamily="34" charset="0"/>
            </a:endParaRPr>
          </a:p>
          <a:p>
            <a:pPr marL="177800" lvl="0" algn="ctr">
              <a:defRPr/>
            </a:pPr>
            <a:endParaRPr lang="en-CA" sz="1000" b="1" dirty="0">
              <a:solidFill>
                <a:srgbClr val="254776"/>
              </a:solidFill>
              <a:latin typeface="Arial" panose="020B0604020202020204" pitchFamily="34" charset="0"/>
              <a:cs typeface="Arial" panose="020B0604020202020204" pitchFamily="34" charset="0"/>
            </a:endParaRPr>
          </a:p>
          <a:p>
            <a:pPr marL="177800" lvl="0" algn="ctr" rtl="1">
              <a:defRPr/>
            </a:pPr>
            <a:r>
              <a:rPr lang="ar-LB" sz="2800" dirty="0">
                <a:solidFill>
                  <a:srgbClr val="254776"/>
                </a:solidFill>
                <a:latin typeface="Arial" panose="020B0604020202020204" pitchFamily="34" charset="0"/>
              </a:rPr>
              <a:t>التحديات الثلاث</a:t>
            </a:r>
          </a:p>
          <a:p>
            <a:pPr marL="177800" lvl="0" algn="ctr">
              <a:defRPr/>
            </a:pPr>
            <a:endParaRPr lang="en-CA" sz="500" b="1" dirty="0">
              <a:solidFill>
                <a:srgbClr val="254776"/>
              </a:solidFill>
              <a:latin typeface="Arial" panose="020B0604020202020204" pitchFamily="34" charset="0"/>
              <a:cs typeface="Arial" panose="020B0604020202020204" pitchFamily="34" charset="0"/>
            </a:endParaRPr>
          </a:p>
          <a:p>
            <a:pPr marL="717550" lvl="2">
              <a:defRPr/>
            </a:pPr>
            <a:endParaRPr lang="en-US" sz="700" dirty="0">
              <a:solidFill>
                <a:srgbClr val="254776"/>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F207394A-447E-E67A-B266-09EACA15D361}"/>
              </a:ext>
            </a:extLst>
          </p:cNvPr>
          <p:cNvSpPr txBox="1"/>
          <p:nvPr/>
        </p:nvSpPr>
        <p:spPr>
          <a:xfrm>
            <a:off x="5760357" y="3469376"/>
            <a:ext cx="6208558" cy="1123384"/>
          </a:xfrm>
          <a:prstGeom prst="rect">
            <a:avLst/>
          </a:prstGeom>
          <a:noFill/>
          <a:ln>
            <a:noFill/>
          </a:ln>
        </p:spPr>
        <p:txBody>
          <a:bodyPr wrap="square">
            <a:spAutoFit/>
          </a:bodyPr>
          <a:lstStyle/>
          <a:p>
            <a:pPr marL="107965" lvl="1" algn="r" rtl="1">
              <a:defRPr/>
            </a:pPr>
            <a:r>
              <a:rPr lang="ar-LB" sz="1400" dirty="0">
                <a:solidFill>
                  <a:srgbClr val="254776"/>
                </a:solidFill>
                <a:latin typeface="Arial" panose="020B0604020202020204" pitchFamily="34" charset="0"/>
              </a:rPr>
              <a:t>عادة ما نُترك بمفردنا للعثور على الأدلة ولفهمها واستخدامها</a:t>
            </a:r>
          </a:p>
          <a:p>
            <a:pPr marL="287353" lvl="1" indent="-179388" algn="r" rtl="1">
              <a:buFont typeface="Wingdings" panose="05000000000000000000" pitchFamily="2" charset="2"/>
              <a:buChar char="§"/>
              <a:defRPr/>
            </a:pPr>
            <a:r>
              <a:rPr lang="ar-LB" sz="1000" dirty="0">
                <a:solidFill>
                  <a:srgbClr val="254776"/>
                </a:solidFill>
                <a:latin typeface="Arial" panose="020B0604020202020204" pitchFamily="34" charset="0"/>
              </a:rPr>
              <a:t>فرصة للبحث عن الأدلة العلمية، بما في ذلك الوقت المستغرق والوصول إلى الإنترنت</a:t>
            </a:r>
          </a:p>
          <a:p>
            <a:pPr marL="287353" lvl="1" indent="-179388" algn="r" rtl="1">
              <a:buFont typeface="Wingdings" panose="05000000000000000000" pitchFamily="2" charset="2"/>
              <a:buChar char="§"/>
              <a:defRPr/>
            </a:pPr>
            <a:r>
              <a:rPr lang="ar-LB" sz="1000" dirty="0">
                <a:solidFill>
                  <a:srgbClr val="254776"/>
                </a:solidFill>
                <a:latin typeface="Arial" panose="020B0604020202020204" pitchFamily="34" charset="0"/>
              </a:rPr>
              <a:t>التحفيز على للبحث عن الأدلة العلمية وفهمها</a:t>
            </a:r>
          </a:p>
          <a:p>
            <a:pPr marL="287353" lvl="1" indent="-179388" algn="r" rtl="1">
              <a:buFont typeface="Wingdings" panose="05000000000000000000" pitchFamily="2" charset="2"/>
              <a:buChar char="§"/>
              <a:defRPr/>
            </a:pPr>
            <a:r>
              <a:rPr lang="ar-LB" sz="1000" dirty="0">
                <a:solidFill>
                  <a:srgbClr val="254776"/>
                </a:solidFill>
                <a:latin typeface="Arial" panose="020B0604020202020204" pitchFamily="34" charset="0"/>
              </a:rPr>
              <a:t>القدرة على استخدام المنصات الرقمية مثل مواقع الويب ووسائل التواصل الاجتماعي (المعرفة الرقمية)، واختيار المصادر المناسبة لها (المعرفة الإعلامية)  لوضع ما هو معروف في سياق أكبر(مثل التعليم والصحة والمناخ) التمييز بين أفضل الأدلة وغيرها من الأشياء وفهم ما قد يعنيه ذلك بالنسبة لهم (الإلمام  بالأدلة العلمية) أو فهم ما يقرؤونه (المعرفة العامة)</a:t>
            </a:r>
          </a:p>
          <a:p>
            <a:pPr marL="107965" lvl="1" algn="r" rtl="1">
              <a:defRPr/>
            </a:pPr>
            <a:endParaRPr lang="en-US" sz="300" dirty="0">
              <a:solidFill>
                <a:srgbClr val="254776"/>
              </a:solidFill>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91C3A6ED-98DE-4C3A-7021-2FC99FB0BBDC}"/>
              </a:ext>
            </a:extLst>
          </p:cNvPr>
          <p:cNvSpPr txBox="1"/>
          <p:nvPr/>
        </p:nvSpPr>
        <p:spPr>
          <a:xfrm>
            <a:off x="3946835" y="4754946"/>
            <a:ext cx="8022080" cy="1492716"/>
          </a:xfrm>
          <a:prstGeom prst="rect">
            <a:avLst/>
          </a:prstGeom>
          <a:solidFill>
            <a:srgbClr val="FFC000">
              <a:alpha val="10000"/>
            </a:srgbClr>
          </a:solidFill>
        </p:spPr>
        <p:txBody>
          <a:bodyPr wrap="square">
            <a:spAutoFit/>
          </a:bodyPr>
          <a:lstStyle/>
          <a:p>
            <a:pPr marL="107965" lvl="1">
              <a:defRPr/>
            </a:pPr>
            <a:endParaRPr kumimoji="0" lang="en-US" sz="10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endParaRPr>
          </a:p>
          <a:p>
            <a:pPr marL="107965" lvl="1">
              <a:defRPr/>
            </a:pPr>
            <a:endParaRPr lang="en-US" sz="800" b="1" dirty="0">
              <a:solidFill>
                <a:srgbClr val="254776"/>
              </a:solidFill>
              <a:latin typeface="Arial" panose="020B0604020202020204" pitchFamily="34" charset="0"/>
              <a:cs typeface="Arial" panose="020B0604020202020204" pitchFamily="34" charset="0"/>
            </a:endParaRPr>
          </a:p>
          <a:p>
            <a:pPr marL="107965" lvl="1" algn="r" rtl="1">
              <a:defRPr/>
            </a:pPr>
            <a:r>
              <a:rPr lang="ar-LB" sz="1100" b="1" dirty="0">
                <a:solidFill>
                  <a:srgbClr val="254776"/>
                </a:solidFill>
                <a:latin typeface="Arial" panose="020B0604020202020204" pitchFamily="34" charset="0"/>
              </a:rPr>
              <a:t>الحكومات والشركات والمنظمات غير الحكومية لا تهيّئ الأرضية لتسهيل الأمر علينا</a:t>
            </a:r>
          </a:p>
          <a:p>
            <a:pPr marL="287353" lvl="1" indent="-179388" algn="r" rtl="1">
              <a:buFont typeface="Wingdings" panose="05000000000000000000" pitchFamily="2" charset="2"/>
              <a:buChar char="§"/>
              <a:defRPr/>
            </a:pPr>
            <a:r>
              <a:rPr lang="ar-LB" sz="800" dirty="0">
                <a:solidFill>
                  <a:srgbClr val="254776"/>
                </a:solidFill>
                <a:latin typeface="Arial" panose="020B0604020202020204" pitchFamily="34" charset="0"/>
              </a:rPr>
              <a:t>يتم تقديم الخدمات بشكل عام دون دليل للمساعدة في التمييز فيما بينها</a:t>
            </a:r>
          </a:p>
          <a:p>
            <a:pPr marL="287353" lvl="1" indent="-179388" algn="r" rtl="1">
              <a:buFont typeface="Wingdings" panose="05000000000000000000" pitchFamily="2" charset="2"/>
              <a:buChar char="§"/>
              <a:defRPr/>
            </a:pPr>
            <a:r>
              <a:rPr lang="ar-LB" sz="800" dirty="0">
                <a:solidFill>
                  <a:srgbClr val="254776"/>
                </a:solidFill>
                <a:latin typeface="Arial" panose="020B0604020202020204" pitchFamily="34" charset="0"/>
              </a:rPr>
              <a:t>تُباع المنتجات بشكل عام في المتاجر وعبر الإنترنت بدون دليل لدعم صحة مزاعمهم (ويمكن بيعها جنبًا إلى جنب مع المنتجات التي أثبتت جدواها)</a:t>
            </a:r>
          </a:p>
          <a:p>
            <a:pPr marL="287353" lvl="1" indent="-179388" algn="r" rtl="1">
              <a:buFont typeface="Wingdings" panose="05000000000000000000" pitchFamily="2" charset="2"/>
              <a:buChar char="§"/>
              <a:defRPr/>
            </a:pPr>
            <a:r>
              <a:rPr lang="ar-LB" sz="800" dirty="0">
                <a:solidFill>
                  <a:srgbClr val="254776"/>
                </a:solidFill>
                <a:latin typeface="Arial" panose="020B0604020202020204" pitchFamily="34" charset="0"/>
              </a:rPr>
              <a:t>يتم تقديم المعلومات بشكل عام عبر الإنترنت استنادًا إلى الملف الشخصي وسجل البحث وليس استنادًا إلى أدلة علمية (والقوانين التي تحمينا ضد الإعلان عن المنتجات وبيعها التي قد تكون ضارة أو خطيرة، أو المتعلقة بتقديم ادعاءات كاذبة، لا تنطبق بعد على المعلومات)</a:t>
            </a:r>
          </a:p>
          <a:p>
            <a:pPr marL="287353" lvl="1" indent="-179388" algn="r" rtl="1">
              <a:buFont typeface="Wingdings" panose="05000000000000000000" pitchFamily="2" charset="2"/>
              <a:buChar char="§"/>
              <a:defRPr/>
            </a:pPr>
            <a:r>
              <a:rPr lang="ar-LB" sz="800" dirty="0">
                <a:solidFill>
                  <a:srgbClr val="254776"/>
                </a:solidFill>
                <a:latin typeface="Arial" panose="020B0604020202020204" pitchFamily="34" charset="0"/>
              </a:rPr>
              <a:t>عادةً ما يتم إنشاء القصص والصور المقنعة بواسطة أشخاص لديهم معرفة محدودة بالقراءة والكتابة</a:t>
            </a:r>
          </a:p>
          <a:p>
            <a:pPr marL="287353" lvl="1" indent="-179388" algn="r" rtl="1">
              <a:buFont typeface="Wingdings" panose="05000000000000000000" pitchFamily="2" charset="2"/>
              <a:buChar char="§"/>
              <a:defRPr/>
            </a:pPr>
            <a:endParaRPr lang="en-US" sz="400" dirty="0">
              <a:solidFill>
                <a:srgbClr val="254776"/>
              </a:solidFill>
              <a:latin typeface="Arial" panose="020B0604020202020204" pitchFamily="34" charset="0"/>
              <a:cs typeface="Arial" panose="020B0604020202020204" pitchFamily="34" charset="0"/>
            </a:endParaRPr>
          </a:p>
          <a:p>
            <a:pPr marL="287353" lvl="1" indent="-179388" algn="r" rtl="1">
              <a:buFont typeface="Wingdings" panose="05000000000000000000" pitchFamily="2" charset="2"/>
              <a:buChar char="§"/>
              <a:defRPr/>
            </a:pPr>
            <a:endParaRPr lang="en-US" sz="500" dirty="0">
              <a:solidFill>
                <a:srgbClr val="254776"/>
              </a:solidFill>
              <a:latin typeface="Arial" panose="020B0604020202020204" pitchFamily="34" charset="0"/>
              <a:cs typeface="Arial" panose="020B0604020202020204" pitchFamily="34" charset="0"/>
            </a:endParaRPr>
          </a:p>
          <a:p>
            <a:pPr marL="287353" lvl="1" indent="-179388" algn="r" rtl="1">
              <a:buFont typeface="Wingdings" panose="05000000000000000000" pitchFamily="2" charset="2"/>
              <a:buChar char="§"/>
              <a:defRPr/>
            </a:pPr>
            <a:endParaRPr lang="en-US" sz="600" dirty="0">
              <a:solidFill>
                <a:srgbClr val="254776"/>
              </a:solidFill>
              <a:latin typeface="Arial" panose="020B0604020202020204" pitchFamily="34" charset="0"/>
              <a:cs typeface="Arial" panose="020B0604020202020204" pitchFamily="34" charset="0"/>
            </a:endParaRPr>
          </a:p>
          <a:p>
            <a:pPr marL="287353" lvl="1" indent="-179388" algn="r" rtl="1">
              <a:buFont typeface="Wingdings" panose="05000000000000000000" pitchFamily="2" charset="2"/>
              <a:buChar char="§"/>
              <a:defRPr/>
            </a:pPr>
            <a:endParaRPr lang="en-US" sz="700" dirty="0">
              <a:solidFill>
                <a:srgbClr val="254776"/>
              </a:solidFill>
              <a:latin typeface="Arial" panose="020B0604020202020204" pitchFamily="34" charset="0"/>
              <a:cs typeface="Arial" panose="020B0604020202020204" pitchFamily="34" charset="0"/>
            </a:endParaRPr>
          </a:p>
        </p:txBody>
      </p:sp>
      <p:cxnSp>
        <p:nvCxnSpPr>
          <p:cNvPr id="14" name="Straight Connector 13">
            <a:extLst>
              <a:ext uri="{FF2B5EF4-FFF2-40B4-BE49-F238E27FC236}">
                <a16:creationId xmlns:a16="http://schemas.microsoft.com/office/drawing/2014/main" id="{F1166FF4-E644-1D55-E843-10D1A19806CA}"/>
              </a:ext>
            </a:extLst>
          </p:cNvPr>
          <p:cNvCxnSpPr>
            <a:cxnSpLocks/>
          </p:cNvCxnSpPr>
          <p:nvPr/>
        </p:nvCxnSpPr>
        <p:spPr>
          <a:xfrm>
            <a:off x="3852089" y="1644085"/>
            <a:ext cx="0" cy="5035293"/>
          </a:xfrm>
          <a:prstGeom prst="line">
            <a:avLst/>
          </a:prstGeom>
          <a:ln w="19050">
            <a:solidFill>
              <a:srgbClr val="DADFE2"/>
            </a:solidFill>
          </a:ln>
        </p:spPr>
        <p:style>
          <a:lnRef idx="1">
            <a:schemeClr val="dk1"/>
          </a:lnRef>
          <a:fillRef idx="0">
            <a:schemeClr val="dk1"/>
          </a:fillRef>
          <a:effectRef idx="0">
            <a:schemeClr val="dk1"/>
          </a:effectRef>
          <a:fontRef idx="minor">
            <a:schemeClr val="tx1"/>
          </a:fontRef>
        </p:style>
      </p:cxnSp>
      <p:sp>
        <p:nvSpPr>
          <p:cNvPr id="16" name="Rectangle 15">
            <a:extLst>
              <a:ext uri="{FF2B5EF4-FFF2-40B4-BE49-F238E27FC236}">
                <a16:creationId xmlns:a16="http://schemas.microsoft.com/office/drawing/2014/main" id="{7A1B5F93-5182-6215-BDEB-C85271D79A7A}"/>
              </a:ext>
            </a:extLst>
          </p:cNvPr>
          <p:cNvSpPr/>
          <p:nvPr/>
        </p:nvSpPr>
        <p:spPr>
          <a:xfrm>
            <a:off x="7731666" y="1886999"/>
            <a:ext cx="4221852" cy="1520779"/>
          </a:xfrm>
          <a:prstGeom prst="rect">
            <a:avLst/>
          </a:prstGeom>
          <a:solidFill>
            <a:srgbClr val="FFC000">
              <a:alpha val="55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TextBox 16">
            <a:extLst>
              <a:ext uri="{FF2B5EF4-FFF2-40B4-BE49-F238E27FC236}">
                <a16:creationId xmlns:a16="http://schemas.microsoft.com/office/drawing/2014/main" id="{175DD648-6D70-C9DC-927B-6736462E37BD}"/>
              </a:ext>
            </a:extLst>
          </p:cNvPr>
          <p:cNvSpPr txBox="1"/>
          <p:nvPr/>
        </p:nvSpPr>
        <p:spPr>
          <a:xfrm>
            <a:off x="7792577" y="2150644"/>
            <a:ext cx="4099610" cy="738664"/>
          </a:xfrm>
          <a:prstGeom prst="rect">
            <a:avLst/>
          </a:prstGeom>
          <a:noFill/>
        </p:spPr>
        <p:txBody>
          <a:bodyPr wrap="square">
            <a:spAutoFit/>
          </a:bodyPr>
          <a:lstStyle/>
          <a:p>
            <a:pPr marL="177800" lvl="0" algn="r" rtl="1">
              <a:defRPr/>
            </a:pPr>
            <a:r>
              <a:rPr lang="ar-LB" sz="1400" dirty="0">
                <a:solidFill>
                  <a:srgbClr val="254776"/>
                </a:solidFill>
                <a:latin typeface="Arial" panose="020B0604020202020204" pitchFamily="34" charset="0"/>
              </a:rPr>
              <a:t>نحن نعيش في عصر المعلومات الكثيرة والمعلومات الخاطئة الكثيرة أيضًا(المعلومات الخاطئة التي يتم نشرها، بغض النظر عن نية التضليل)</a:t>
            </a:r>
          </a:p>
        </p:txBody>
      </p:sp>
      <p:pic>
        <p:nvPicPr>
          <p:cNvPr id="13" name="Picture 12" descr="Icon&#10;&#10;Description automatically generated">
            <a:extLst>
              <a:ext uri="{FF2B5EF4-FFF2-40B4-BE49-F238E27FC236}">
                <a16:creationId xmlns:a16="http://schemas.microsoft.com/office/drawing/2014/main" id="{63E31D4C-FA4D-75C0-01BB-90F7A7A4BD44}"/>
              </a:ext>
            </a:extLst>
          </p:cNvPr>
          <p:cNvPicPr>
            <a:picLocks noChangeAspect="1"/>
          </p:cNvPicPr>
          <p:nvPr/>
        </p:nvPicPr>
        <p:blipFill>
          <a:blip r:embed="rId3"/>
          <a:stretch>
            <a:fillRect/>
          </a:stretch>
        </p:blipFill>
        <p:spPr>
          <a:xfrm>
            <a:off x="64807" y="4713461"/>
            <a:ext cx="864000" cy="864000"/>
          </a:xfrm>
          <a:prstGeom prst="rect">
            <a:avLst/>
          </a:prstGeom>
        </p:spPr>
      </p:pic>
      <p:pic>
        <p:nvPicPr>
          <p:cNvPr id="19" name="Picture 18" descr="Icon&#10;&#10;Description automatically generated">
            <a:extLst>
              <a:ext uri="{FF2B5EF4-FFF2-40B4-BE49-F238E27FC236}">
                <a16:creationId xmlns:a16="http://schemas.microsoft.com/office/drawing/2014/main" id="{0483562A-37D7-726D-1999-81153F83C67E}"/>
              </a:ext>
            </a:extLst>
          </p:cNvPr>
          <p:cNvPicPr>
            <a:picLocks noChangeAspect="1"/>
          </p:cNvPicPr>
          <p:nvPr/>
        </p:nvPicPr>
        <p:blipFill>
          <a:blip r:embed="rId4"/>
          <a:stretch>
            <a:fillRect/>
          </a:stretch>
        </p:blipFill>
        <p:spPr>
          <a:xfrm>
            <a:off x="40690" y="3898206"/>
            <a:ext cx="864000" cy="864000"/>
          </a:xfrm>
          <a:prstGeom prst="rect">
            <a:avLst/>
          </a:prstGeom>
        </p:spPr>
      </p:pic>
      <p:pic>
        <p:nvPicPr>
          <p:cNvPr id="25" name="Picture 24" descr="Icon&#10;&#10;Description automatically generated">
            <a:extLst>
              <a:ext uri="{FF2B5EF4-FFF2-40B4-BE49-F238E27FC236}">
                <a16:creationId xmlns:a16="http://schemas.microsoft.com/office/drawing/2014/main" id="{83E45715-4760-AFCE-49CA-3B9DB44239DE}"/>
              </a:ext>
            </a:extLst>
          </p:cNvPr>
          <p:cNvPicPr>
            <a:picLocks noChangeAspect="1"/>
          </p:cNvPicPr>
          <p:nvPr/>
        </p:nvPicPr>
        <p:blipFill>
          <a:blip r:embed="rId5"/>
          <a:stretch>
            <a:fillRect/>
          </a:stretch>
        </p:blipFill>
        <p:spPr>
          <a:xfrm>
            <a:off x="46426" y="3021800"/>
            <a:ext cx="864000" cy="864000"/>
          </a:xfrm>
          <a:prstGeom prst="rect">
            <a:avLst/>
          </a:prstGeom>
        </p:spPr>
      </p:pic>
      <p:cxnSp>
        <p:nvCxnSpPr>
          <p:cNvPr id="41" name="Elbow Connector 40">
            <a:extLst>
              <a:ext uri="{FF2B5EF4-FFF2-40B4-BE49-F238E27FC236}">
                <a16:creationId xmlns:a16="http://schemas.microsoft.com/office/drawing/2014/main" id="{DB34BDBA-CFB5-4FAD-00C5-965056FE98A6}"/>
              </a:ext>
            </a:extLst>
          </p:cNvPr>
          <p:cNvCxnSpPr>
            <a:cxnSpLocks/>
          </p:cNvCxnSpPr>
          <p:nvPr/>
        </p:nvCxnSpPr>
        <p:spPr>
          <a:xfrm rot="10800000" flipV="1">
            <a:off x="5806852" y="1886999"/>
            <a:ext cx="6151596" cy="1498622"/>
          </a:xfrm>
          <a:prstGeom prst="bentConnector3">
            <a:avLst>
              <a:gd name="adj1" fmla="val 68468"/>
            </a:avLst>
          </a:prstGeom>
          <a:ln w="50800">
            <a:solidFill>
              <a:srgbClr val="FEB714"/>
            </a:solidFill>
          </a:ln>
          <a:effectLst/>
        </p:spPr>
        <p:style>
          <a:lnRef idx="2">
            <a:schemeClr val="accent1"/>
          </a:lnRef>
          <a:fillRef idx="0">
            <a:schemeClr val="accent1"/>
          </a:fillRef>
          <a:effectRef idx="1">
            <a:schemeClr val="accent1"/>
          </a:effectRef>
          <a:fontRef idx="minor">
            <a:schemeClr val="tx1"/>
          </a:fontRef>
        </p:style>
      </p:cxnSp>
      <p:cxnSp>
        <p:nvCxnSpPr>
          <p:cNvPr id="49" name="Elbow Connector 48">
            <a:extLst>
              <a:ext uri="{FF2B5EF4-FFF2-40B4-BE49-F238E27FC236}">
                <a16:creationId xmlns:a16="http://schemas.microsoft.com/office/drawing/2014/main" id="{A7372D05-0257-1BC6-080B-FF3A0ADAC7BF}"/>
              </a:ext>
            </a:extLst>
          </p:cNvPr>
          <p:cNvCxnSpPr>
            <a:cxnSpLocks/>
          </p:cNvCxnSpPr>
          <p:nvPr/>
        </p:nvCxnSpPr>
        <p:spPr>
          <a:xfrm rot="5400000">
            <a:off x="3359674" y="4012582"/>
            <a:ext cx="3089759" cy="1860017"/>
          </a:xfrm>
          <a:prstGeom prst="bentConnector3">
            <a:avLst>
              <a:gd name="adj1" fmla="val 43722"/>
            </a:avLst>
          </a:prstGeom>
          <a:ln w="50800">
            <a:solidFill>
              <a:srgbClr val="FEB714"/>
            </a:solidFill>
            <a:headEnd type="none"/>
            <a:tailEnd type="none"/>
          </a:ln>
          <a:effectLst/>
        </p:spPr>
        <p:style>
          <a:lnRef idx="2">
            <a:schemeClr val="accent1"/>
          </a:lnRef>
          <a:fillRef idx="0">
            <a:schemeClr val="accent1"/>
          </a:fillRef>
          <a:effectRef idx="1">
            <a:schemeClr val="accent1"/>
          </a:effectRef>
          <a:fontRef idx="minor">
            <a:schemeClr val="tx1"/>
          </a:fontRef>
        </p:style>
      </p:cxnSp>
      <p:sp>
        <p:nvSpPr>
          <p:cNvPr id="3" name="Title 1">
            <a:extLst>
              <a:ext uri="{FF2B5EF4-FFF2-40B4-BE49-F238E27FC236}">
                <a16:creationId xmlns:a16="http://schemas.microsoft.com/office/drawing/2014/main" id="{D125FC70-5EAC-F061-20CA-0CA7F25FECA7}"/>
              </a:ext>
            </a:extLst>
          </p:cNvPr>
          <p:cNvSpPr txBox="1">
            <a:spLocks/>
          </p:cNvSpPr>
          <p:nvPr/>
        </p:nvSpPr>
        <p:spPr>
          <a:xfrm>
            <a:off x="182820" y="14320"/>
            <a:ext cx="7651322" cy="1006368"/>
          </a:xfrm>
          <a:prstGeom prst="rect">
            <a:avLst/>
          </a:prstGeom>
        </p:spPr>
        <p:txBody>
          <a:bodyPr vert="horz" lIns="91440" tIns="45720" rIns="91440" bIns="45720" rtlCol="0" anchor="ctr">
            <a:noAutofit/>
          </a:bodyPr>
          <a:lst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pPr algn="r" rtl="1"/>
            <a:r>
              <a:rPr lang="en-CA" b="1" kern="0" dirty="0">
                <a:solidFill>
                  <a:srgbClr val="234776"/>
                </a:solidFill>
                <a:latin typeface="Arial"/>
                <a:cs typeface="Arial" panose="020B0604020202020204" pitchFamily="34" charset="0"/>
                <a:sym typeface="Arial"/>
              </a:rPr>
              <a:t>3.0</a:t>
            </a:r>
            <a:r>
              <a:rPr lang="en-CA" kern="0" dirty="0">
                <a:solidFill>
                  <a:srgbClr val="234776"/>
                </a:solidFill>
                <a:latin typeface="Arial"/>
                <a:cs typeface="Arial" panose="020B0604020202020204" pitchFamily="34" charset="0"/>
                <a:sym typeface="Arial"/>
              </a:rPr>
              <a:t> </a:t>
            </a:r>
            <a:r>
              <a:rPr lang="ar-SA" kern="0" dirty="0">
                <a:solidFill>
                  <a:srgbClr val="234776"/>
                </a:solidFill>
                <a:latin typeface="Arial"/>
                <a:cs typeface="Arial" panose="020B0604020202020204" pitchFamily="34" charset="0"/>
                <a:sym typeface="Arial"/>
              </a:rPr>
              <a:t> السياق والصعوبات  في وضع الدليل العلمي في صلب الحياة اليومية</a:t>
            </a:r>
            <a:endParaRPr lang="en-CA" dirty="0">
              <a:solidFill>
                <a:srgbClr val="0F447C"/>
              </a:solidFill>
              <a:latin typeface="Helvetica" pitchFamily="2" charset="0"/>
              <a:cs typeface="Arial" panose="020B0604020202020204" pitchFamily="34" charset="0"/>
            </a:endParaRPr>
          </a:p>
        </p:txBody>
      </p:sp>
      <p:sp>
        <p:nvSpPr>
          <p:cNvPr id="5" name="TextBox 2">
            <a:extLst>
              <a:ext uri="{FF2B5EF4-FFF2-40B4-BE49-F238E27FC236}">
                <a16:creationId xmlns:a16="http://schemas.microsoft.com/office/drawing/2014/main" id="{33FC936C-5265-04D1-9277-66E41217F7BC}"/>
              </a:ext>
            </a:extLst>
          </p:cNvPr>
          <p:cNvSpPr txBox="1"/>
          <p:nvPr/>
        </p:nvSpPr>
        <p:spPr>
          <a:xfrm>
            <a:off x="9385072" y="1068159"/>
            <a:ext cx="2403222" cy="253916"/>
          </a:xfrm>
          <a:prstGeom prst="rect">
            <a:avLst/>
          </a:prstGeom>
          <a:noFill/>
        </p:spPr>
        <p:txBody>
          <a:bodyPr wrap="none" rtlCol="0">
            <a:spAutoFit/>
          </a:bodyPr>
          <a:lstStyle>
            <a:defPPr>
              <a:defRPr lang="en-US"/>
            </a:defPPr>
            <a:lvl1pPr marL="0" algn="l" defTabSz="609600" rtl="0" eaLnBrk="1" latinLnBrk="0" hangingPunct="1">
              <a:defRPr sz="2400" kern="1200">
                <a:solidFill>
                  <a:schemeClr val="tx1"/>
                </a:solidFill>
                <a:latin typeface="+mn-lt"/>
                <a:ea typeface="+mn-ea"/>
                <a:cs typeface="+mn-cs"/>
              </a:defRPr>
            </a:lvl1pPr>
            <a:lvl2pPr marL="609600" algn="l" defTabSz="609600" rtl="0" eaLnBrk="1" latinLnBrk="0" hangingPunct="1">
              <a:defRPr sz="2400" kern="1200">
                <a:solidFill>
                  <a:schemeClr val="tx1"/>
                </a:solidFill>
                <a:latin typeface="+mn-lt"/>
                <a:ea typeface="+mn-ea"/>
                <a:cs typeface="+mn-cs"/>
              </a:defRPr>
            </a:lvl2pPr>
            <a:lvl3pPr marL="1219200" algn="l" defTabSz="609600" rtl="0" eaLnBrk="1" latinLnBrk="0" hangingPunct="1">
              <a:defRPr sz="2400" kern="1200">
                <a:solidFill>
                  <a:schemeClr val="tx1"/>
                </a:solidFill>
                <a:latin typeface="+mn-lt"/>
                <a:ea typeface="+mn-ea"/>
                <a:cs typeface="+mn-cs"/>
              </a:defRPr>
            </a:lvl3pPr>
            <a:lvl4pPr marL="1828800" algn="l" defTabSz="609600" rtl="0" eaLnBrk="1" latinLnBrk="0" hangingPunct="1">
              <a:defRPr sz="2400" kern="1200">
                <a:solidFill>
                  <a:schemeClr val="tx1"/>
                </a:solidFill>
                <a:latin typeface="+mn-lt"/>
                <a:ea typeface="+mn-ea"/>
                <a:cs typeface="+mn-cs"/>
              </a:defRPr>
            </a:lvl4pPr>
            <a:lvl5pPr marL="2438400" algn="l" defTabSz="609600" rtl="0" eaLnBrk="1" latinLnBrk="0" hangingPunct="1">
              <a:defRPr sz="2400" kern="1200">
                <a:solidFill>
                  <a:schemeClr val="tx1"/>
                </a:solidFill>
                <a:latin typeface="+mn-lt"/>
                <a:ea typeface="+mn-ea"/>
                <a:cs typeface="+mn-cs"/>
              </a:defRPr>
            </a:lvl5pPr>
            <a:lvl6pPr marL="3048000" algn="l" defTabSz="609600" rtl="0" eaLnBrk="1" latinLnBrk="0" hangingPunct="1">
              <a:defRPr sz="2400" kern="1200">
                <a:solidFill>
                  <a:schemeClr val="tx1"/>
                </a:solidFill>
                <a:latin typeface="+mn-lt"/>
                <a:ea typeface="+mn-ea"/>
                <a:cs typeface="+mn-cs"/>
              </a:defRPr>
            </a:lvl6pPr>
            <a:lvl7pPr marL="3657600" algn="l" defTabSz="609600" rtl="0" eaLnBrk="1" latinLnBrk="0" hangingPunct="1">
              <a:defRPr sz="2400" kern="1200">
                <a:solidFill>
                  <a:schemeClr val="tx1"/>
                </a:solidFill>
                <a:latin typeface="+mn-lt"/>
                <a:ea typeface="+mn-ea"/>
                <a:cs typeface="+mn-cs"/>
              </a:defRPr>
            </a:lvl7pPr>
            <a:lvl8pPr marL="4267200" algn="l" defTabSz="609600" rtl="0" eaLnBrk="1" latinLnBrk="0" hangingPunct="1">
              <a:defRPr sz="2400" kern="1200">
                <a:solidFill>
                  <a:schemeClr val="tx1"/>
                </a:solidFill>
                <a:latin typeface="+mn-lt"/>
                <a:ea typeface="+mn-ea"/>
                <a:cs typeface="+mn-cs"/>
              </a:defRPr>
            </a:lvl8pPr>
            <a:lvl9pPr marL="4876800" algn="l" defTabSz="609600" rtl="0" eaLnBrk="1" latinLnBrk="0" hangingPunct="1">
              <a:defRPr sz="2400" kern="1200">
                <a:solidFill>
                  <a:schemeClr val="tx1"/>
                </a:solidFill>
                <a:latin typeface="+mn-lt"/>
                <a:ea typeface="+mn-ea"/>
                <a:cs typeface="+mn-cs"/>
              </a:defRPr>
            </a:lvl9pPr>
          </a:lstStyle>
          <a:p>
            <a:pPr algn="r" rtl="1"/>
            <a:r>
              <a:rPr lang="ar-SA" sz="1050" i="1" dirty="0">
                <a:solidFill>
                  <a:srgbClr val="254776"/>
                </a:solidFill>
              </a:rPr>
              <a:t>ملاحظة: النسخة الكاملة متوفرة في </a:t>
            </a:r>
            <a:r>
              <a:rPr lang="ar-SA" sz="1050" i="1" dirty="0">
                <a:solidFill>
                  <a:srgbClr val="254777"/>
                </a:solidFill>
                <a:effectLst/>
                <a:latin typeface="Helvetica" pitchFamily="2" charset="0"/>
              </a:rPr>
              <a:t>مستجدات ٢٠٢٣</a:t>
            </a:r>
          </a:p>
        </p:txBody>
      </p:sp>
    </p:spTree>
    <p:extLst>
      <p:ext uri="{BB962C8B-B14F-4D97-AF65-F5344CB8AC3E}">
        <p14:creationId xmlns:p14="http://schemas.microsoft.com/office/powerpoint/2010/main" val="1805558433"/>
      </p:ext>
    </p:extLst>
  </p:cSld>
  <p:clrMapOvr>
    <a:masterClrMapping/>
  </p:clrMapOvr>
</p:sld>
</file>

<file path=ppt/theme/theme1.xml><?xml version="1.0" encoding="utf-8"?>
<a:theme xmlns:a="http://schemas.openxmlformats.org/drawingml/2006/main" name="McMaster Brighter World Theme">
  <a:themeElements>
    <a:clrScheme name="Custom 6">
      <a:dk1>
        <a:srgbClr val="4C555C"/>
      </a:dk1>
      <a:lt1>
        <a:srgbClr val="FFFFFF"/>
      </a:lt1>
      <a:dk2>
        <a:srgbClr val="FFFFFF"/>
      </a:dk2>
      <a:lt2>
        <a:srgbClr val="FFFFFF"/>
      </a:lt2>
      <a:accent1>
        <a:srgbClr val="E8F6FA"/>
      </a:accent1>
      <a:accent2>
        <a:srgbClr val="40B5D3"/>
      </a:accent2>
      <a:accent3>
        <a:srgbClr val="40B5D3"/>
      </a:accent3>
      <a:accent4>
        <a:srgbClr val="D2D654"/>
      </a:accent4>
      <a:accent5>
        <a:srgbClr val="6FD3E3"/>
      </a:accent5>
      <a:accent6>
        <a:srgbClr val="A71930"/>
      </a:accent6>
      <a:hlink>
        <a:srgbClr val="E8F6FA"/>
      </a:hlink>
      <a:folHlink>
        <a:srgbClr val="E8F6FA"/>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EB10FA45183884EB94F15345AAEEF19" ma:contentTypeVersion="10" ma:contentTypeDescription="Create a new document." ma:contentTypeScope="" ma:versionID="8811d1ee1f955924d6efa7668c64d987">
  <xsd:schema xmlns:xsd="http://www.w3.org/2001/XMLSchema" xmlns:xs="http://www.w3.org/2001/XMLSchema" xmlns:p="http://schemas.microsoft.com/office/2006/metadata/properties" xmlns:ns2="599eec1d-e27c-4128-92a4-19001b8afe14" xmlns:ns3="0408fcbc-2e10-4461-bee0-724c01b46ae9" targetNamespace="http://schemas.microsoft.com/office/2006/metadata/properties" ma:root="true" ma:fieldsID="ed40de2e1756169e64ca3344cc1c16fd" ns2:_="" ns3:_="">
    <xsd:import namespace="599eec1d-e27c-4128-92a4-19001b8afe14"/>
    <xsd:import namespace="0408fcbc-2e10-4461-bee0-724c01b46ae9"/>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99eec1d-e27c-4128-92a4-19001b8afe1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a073764d-e844-48d8-8cbc-d63b9d952867"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408fcbc-2e10-4461-bee0-724c01b46ae9"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b81d858b-1feb-44a1-840f-9be35bf19069}" ma:internalName="TaxCatchAll" ma:showField="CatchAllData" ma:web="0408fcbc-2e10-4461-bee0-724c01b46ae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599eec1d-e27c-4128-92a4-19001b8afe14">
      <Terms xmlns="http://schemas.microsoft.com/office/infopath/2007/PartnerControls"/>
    </lcf76f155ced4ddcb4097134ff3c332f>
    <TaxCatchAll xmlns="0408fcbc-2e10-4461-bee0-724c01b46ae9" xsi:nil="true"/>
  </documentManagement>
</p:properties>
</file>

<file path=customXml/itemProps1.xml><?xml version="1.0" encoding="utf-8"?>
<ds:datastoreItem xmlns:ds="http://schemas.openxmlformats.org/officeDocument/2006/customXml" ds:itemID="{F7498A6E-FC66-43CB-8B3F-54CD3073A03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99eec1d-e27c-4128-92a4-19001b8afe14"/>
    <ds:schemaRef ds:uri="0408fcbc-2e10-4461-bee0-724c01b46ae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6B9ED40-81AA-4A33-A5F3-A8B1FC8808E0}">
  <ds:schemaRefs>
    <ds:schemaRef ds:uri="http://schemas.microsoft.com/sharepoint/v3/contenttype/forms"/>
  </ds:schemaRefs>
</ds:datastoreItem>
</file>

<file path=customXml/itemProps3.xml><?xml version="1.0" encoding="utf-8"?>
<ds:datastoreItem xmlns:ds="http://schemas.openxmlformats.org/officeDocument/2006/customXml" ds:itemID="{5C610D51-59F7-4F26-ADC4-EEBC9DC165CF}">
  <ds:schemaRefs>
    <ds:schemaRef ds:uri="http://purl.org/dc/terms/"/>
    <ds:schemaRef ds:uri="0408fcbc-2e10-4461-bee0-724c01b46ae9"/>
    <ds:schemaRef ds:uri="http://schemas.microsoft.com/office/infopath/2007/PartnerControls"/>
    <ds:schemaRef ds:uri="http://schemas.microsoft.com/office/2006/documentManagement/types"/>
    <ds:schemaRef ds:uri="599eec1d-e27c-4128-92a4-19001b8afe14"/>
    <ds:schemaRef ds:uri="http://purl.org/dc/dcmitype/"/>
    <ds:schemaRef ds:uri="http://purl.org/dc/elements/1.1/"/>
    <ds:schemaRef ds:uri="http://schemas.openxmlformats.org/package/2006/metadata/core-properties"/>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39169</TotalTime>
  <Words>276</Words>
  <Application>Microsoft Macintosh PowerPoint</Application>
  <PresentationFormat>Widescreen</PresentationFormat>
  <Paragraphs>28</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Courier New</vt:lpstr>
      <vt:lpstr>Helvetica</vt:lpstr>
      <vt:lpstr>Wingdings</vt:lpstr>
      <vt:lpstr>McMaster Brighter World Theme</vt:lpstr>
      <vt:lpstr>PowerPoint Presentation</vt:lpstr>
    </vt:vector>
  </TitlesOfParts>
  <Company>Ariad Communications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Iwona Sowinski</dc:creator>
  <cp:lastModifiedBy>Lott, Steven</cp:lastModifiedBy>
  <cp:revision>345</cp:revision>
  <cp:lastPrinted>2017-06-06T20:04:49Z</cp:lastPrinted>
  <dcterms:created xsi:type="dcterms:W3CDTF">2017-04-21T15:41:45Z</dcterms:created>
  <dcterms:modified xsi:type="dcterms:W3CDTF">2023-05-03T19:13:06Z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0x0101006EB10FA45183884EB94F15345AAEEF19</vt:lpwstr>
  </property>
</Properties>
</file>