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6"/>
  </p:notesMasterIdLst>
  <p:sldIdLst>
    <p:sldId id="1089" r:id="rId5"/>
  </p:sldIdLst>
  <p:sldSz cx="12192000" cy="6858000"/>
  <p:notesSz cx="6858000" cy="9144000"/>
  <p:defaultTex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7"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D004155-0BE5-983B-240A-7F579D944F20}" name="Lavis, John" initials="LJ" userId="S::lavisj@mcmaster.ca::8625103c-d98b-4845-814c-6cf45bf9f2ec" providerId="AD"/>
  <p188:author id="{CB079C5A-0D4E-BE37-2D8A-87824B504FDA}" name="Sue Johnston" initials="SJ" userId="26f1e46323adff1d" providerId="Windows Live"/>
  <p188:author id="{1B4538DD-8686-2F8E-4AF0-15C617F13196}" name="Ileana Ciurea" initials="IC" userId="S::ileana.ciurea@greycell.ca::8948fc58-0a30-4242-8d3b-9074f456e690"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54776"/>
    <a:srgbClr val="8DD2E5"/>
    <a:srgbClr val="99CC66"/>
    <a:srgbClr val="CC76A6"/>
    <a:srgbClr val="FEB714"/>
    <a:srgbClr val="FFC057"/>
    <a:srgbClr val="6AA855"/>
    <a:srgbClr val="6FC0D3"/>
    <a:srgbClr val="8DC758"/>
    <a:srgbClr val="99CC6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9687" autoAdjust="0"/>
    <p:restoredTop sz="96327" autoAdjust="0"/>
  </p:normalViewPr>
  <p:slideViewPr>
    <p:cSldViewPr snapToGrid="0" snapToObjects="1">
      <p:cViewPr varScale="1">
        <p:scale>
          <a:sx n="112" d="100"/>
          <a:sy n="112" d="100"/>
        </p:scale>
        <p:origin x="216" y="432"/>
      </p:cViewPr>
      <p:guideLst>
        <p:guide orient="horz" pos="2137"/>
        <p:guide pos="3840"/>
      </p:guideLst>
    </p:cSldViewPr>
  </p:slideViewPr>
  <p:outlineViewPr>
    <p:cViewPr>
      <p:scale>
        <a:sx n="33" d="100"/>
        <a:sy n="33" d="100"/>
      </p:scale>
      <p:origin x="0" y="0"/>
    </p:cViewPr>
  </p:outlineViewPr>
  <p:notesTextViewPr>
    <p:cViewPr>
      <p:scale>
        <a:sx n="20" d="100"/>
        <a:sy n="2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8/10/relationships/authors" Target="authors.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b="0" i="0">
                <a:latin typeface="Arial" charset="0"/>
              </a:defRPr>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b="0" i="0">
                <a:latin typeface="Arial" charset="0"/>
              </a:defRPr>
            </a:lvl1pPr>
          </a:lstStyle>
          <a:p>
            <a:fld id="{E9F3A7FF-300E-B84F-A2D0-CDCDE713DCB9}" type="datetimeFigureOut">
              <a:rPr lang="en-US" smtClean="0"/>
              <a:pPr/>
              <a:t>5/3/23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b="0" i="0">
                <a:latin typeface="Arial" charset="0"/>
              </a:defRPr>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b="0" i="0">
                <a:latin typeface="Arial" charset="0"/>
              </a:defRPr>
            </a:lvl1pPr>
          </a:lstStyle>
          <a:p>
            <a:fld id="{7C11621C-3EA7-C342-A130-13C6D43C8C01}" type="slidenum">
              <a:rPr lang="en-US" smtClean="0"/>
              <a:pPr/>
              <a:t>‹#›</a:t>
            </a:fld>
            <a:endParaRPr lang="en-US" dirty="0"/>
          </a:p>
        </p:txBody>
      </p:sp>
    </p:spTree>
    <p:extLst>
      <p:ext uri="{BB962C8B-B14F-4D97-AF65-F5344CB8AC3E}">
        <p14:creationId xmlns:p14="http://schemas.microsoft.com/office/powerpoint/2010/main" val="438347906"/>
      </p:ext>
    </p:extLst>
  </p:cSld>
  <p:clrMap bg1="lt1" tx1="dk1" bg2="lt2" tx2="dk2" accent1="accent1" accent2="accent2" accent3="accent3" accent4="accent4" accent5="accent5" accent6="accent6" hlink="hlink" folHlink="folHlink"/>
  <p:notesStyle>
    <a:lvl1pPr marL="0" algn="l" defTabSz="1219170" rtl="0" eaLnBrk="1" latinLnBrk="0" hangingPunct="1">
      <a:defRPr sz="1600" b="0" i="0" kern="1200">
        <a:solidFill>
          <a:schemeClr val="tx1"/>
        </a:solidFill>
        <a:latin typeface="Arial" charset="0"/>
        <a:ea typeface="+mn-ea"/>
        <a:cs typeface="+mn-cs"/>
      </a:defRPr>
    </a:lvl1pPr>
    <a:lvl2pPr marL="609585" algn="l" defTabSz="1219170" rtl="0" eaLnBrk="1" latinLnBrk="0" hangingPunct="1">
      <a:defRPr sz="1600" b="0" i="0" kern="1200">
        <a:solidFill>
          <a:schemeClr val="tx1"/>
        </a:solidFill>
        <a:latin typeface="Arial" charset="0"/>
        <a:ea typeface="+mn-ea"/>
        <a:cs typeface="+mn-cs"/>
      </a:defRPr>
    </a:lvl2pPr>
    <a:lvl3pPr marL="1219170" algn="l" defTabSz="1219170" rtl="0" eaLnBrk="1" latinLnBrk="0" hangingPunct="1">
      <a:defRPr sz="1600" b="0" i="0" kern="1200">
        <a:solidFill>
          <a:schemeClr val="tx1"/>
        </a:solidFill>
        <a:latin typeface="Arial" charset="0"/>
        <a:ea typeface="+mn-ea"/>
        <a:cs typeface="+mn-cs"/>
      </a:defRPr>
    </a:lvl3pPr>
    <a:lvl4pPr marL="1828754" algn="l" defTabSz="1219170" rtl="0" eaLnBrk="1" latinLnBrk="0" hangingPunct="1">
      <a:defRPr sz="1600" b="0" i="0" kern="1200">
        <a:solidFill>
          <a:schemeClr val="tx1"/>
        </a:solidFill>
        <a:latin typeface="Arial" charset="0"/>
        <a:ea typeface="+mn-ea"/>
        <a:cs typeface="+mn-cs"/>
      </a:defRPr>
    </a:lvl4pPr>
    <a:lvl5pPr marL="2438339" algn="l" defTabSz="1219170" rtl="0" eaLnBrk="1" latinLnBrk="0" hangingPunct="1">
      <a:defRPr sz="1600" b="0" i="0" kern="1200">
        <a:solidFill>
          <a:schemeClr val="tx1"/>
        </a:solidFill>
        <a:latin typeface="Arial" charset="0"/>
        <a:ea typeface="+mn-ea"/>
        <a:cs typeface="+mn-cs"/>
      </a:defRPr>
    </a:lvl5pPr>
    <a:lvl6pPr marL="3047924" algn="l" defTabSz="1219170" rtl="0" eaLnBrk="1" latinLnBrk="0" hangingPunct="1">
      <a:defRPr sz="1600" kern="1200">
        <a:solidFill>
          <a:schemeClr val="tx1"/>
        </a:solidFill>
        <a:latin typeface="+mn-lt"/>
        <a:ea typeface="+mn-ea"/>
        <a:cs typeface="+mn-cs"/>
      </a:defRPr>
    </a:lvl6pPr>
    <a:lvl7pPr marL="3657509" algn="l" defTabSz="1219170" rtl="0" eaLnBrk="1" latinLnBrk="0" hangingPunct="1">
      <a:defRPr sz="1600" kern="1200">
        <a:solidFill>
          <a:schemeClr val="tx1"/>
        </a:solidFill>
        <a:latin typeface="+mn-lt"/>
        <a:ea typeface="+mn-ea"/>
        <a:cs typeface="+mn-cs"/>
      </a:defRPr>
    </a:lvl7pPr>
    <a:lvl8pPr marL="4267093" algn="l" defTabSz="1219170" rtl="0" eaLnBrk="1" latinLnBrk="0" hangingPunct="1">
      <a:defRPr sz="1600" kern="1200">
        <a:solidFill>
          <a:schemeClr val="tx1"/>
        </a:solidFill>
        <a:latin typeface="+mn-lt"/>
        <a:ea typeface="+mn-ea"/>
        <a:cs typeface="+mn-cs"/>
      </a:defRPr>
    </a:lvl8pPr>
    <a:lvl9pPr marL="4876678" algn="l" defTabSz="1219170"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98202247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6" name="Picture 5" descr="Background pattern&#10;&#10;Description automatically generated">
            <a:extLst>
              <a:ext uri="{FF2B5EF4-FFF2-40B4-BE49-F238E27FC236}">
                <a16:creationId xmlns:a16="http://schemas.microsoft.com/office/drawing/2014/main" id="{508AC5A7-CE1D-1B83-E287-3CF1EB9791E6}"/>
              </a:ext>
            </a:extLst>
          </p:cNvPr>
          <p:cNvPicPr>
            <a:picLocks noChangeAspect="1"/>
          </p:cNvPicPr>
          <p:nvPr userDrawn="1"/>
        </p:nvPicPr>
        <p:blipFill>
          <a:blip r:embed="rId2"/>
          <a:stretch>
            <a:fillRect/>
          </a:stretch>
        </p:blipFill>
        <p:spPr>
          <a:xfrm>
            <a:off x="0" y="0"/>
            <a:ext cx="12192000" cy="6223195"/>
          </a:xfrm>
          <a:prstGeom prst="rect">
            <a:avLst/>
          </a:prstGeom>
        </p:spPr>
      </p:pic>
      <p:sp>
        <p:nvSpPr>
          <p:cNvPr id="2" name="Title Placeholder" descr="Master title"/>
          <p:cNvSpPr>
            <a:spLocks noGrp="1"/>
          </p:cNvSpPr>
          <p:nvPr>
            <p:ph type="ctrTitle"/>
          </p:nvPr>
        </p:nvSpPr>
        <p:spPr>
          <a:xfrm>
            <a:off x="2715491" y="634805"/>
            <a:ext cx="6862619" cy="2666171"/>
          </a:xfrm>
          <a:prstGeom prst="rect">
            <a:avLst/>
          </a:prstGeom>
        </p:spPr>
        <p:txBody>
          <a:bodyPr anchor="b" anchorCtr="0">
            <a:normAutofit/>
          </a:bodyPr>
          <a:lstStyle>
            <a:lvl1pPr algn="ctr">
              <a:lnSpc>
                <a:spcPct val="100000"/>
              </a:lnSpc>
              <a:defRPr sz="4000">
                <a:solidFill>
                  <a:srgbClr val="254776"/>
                </a:solidFill>
              </a:defRPr>
            </a:lvl1pPr>
          </a:lstStyle>
          <a:p>
            <a:r>
              <a:rPr lang="en-US" dirty="0"/>
              <a:t>Click to edit Master title style</a:t>
            </a:r>
          </a:p>
        </p:txBody>
      </p:sp>
      <p:sp>
        <p:nvSpPr>
          <p:cNvPr id="3" name="Subtitle Placeholder" descr="Master subtitle"/>
          <p:cNvSpPr>
            <a:spLocks noGrp="1"/>
          </p:cNvSpPr>
          <p:nvPr>
            <p:ph type="subTitle" idx="1"/>
          </p:nvPr>
        </p:nvSpPr>
        <p:spPr>
          <a:xfrm>
            <a:off x="4110182" y="3300976"/>
            <a:ext cx="4073237" cy="911624"/>
          </a:xfrm>
        </p:spPr>
        <p:txBody>
          <a:bodyPr/>
          <a:lstStyle>
            <a:lvl1pPr marL="0" indent="0" algn="ctr">
              <a:buNone/>
              <a:defRPr>
                <a:solidFill>
                  <a:schemeClr val="tx1"/>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dirty="0"/>
              <a:t>Click to edit Master subtitle style</a:t>
            </a:r>
          </a:p>
        </p:txBody>
      </p:sp>
      <p:sp>
        <p:nvSpPr>
          <p:cNvPr id="7" name="Meeting Information" descr="Meering or Audience Data">
            <a:extLst>
              <a:ext uri="{FF2B5EF4-FFF2-40B4-BE49-F238E27FC236}">
                <a16:creationId xmlns:a16="http://schemas.microsoft.com/office/drawing/2014/main" id="{E4830579-3FC9-4C47-AF4E-DC02A16FCB8B}"/>
              </a:ext>
            </a:extLst>
          </p:cNvPr>
          <p:cNvSpPr>
            <a:spLocks noGrp="1"/>
          </p:cNvSpPr>
          <p:nvPr>
            <p:ph type="body" sz="quarter" idx="10" hasCustomPrompt="1"/>
          </p:nvPr>
        </p:nvSpPr>
        <p:spPr>
          <a:xfrm>
            <a:off x="4056005" y="4212601"/>
            <a:ext cx="4181593" cy="911617"/>
          </a:xfrm>
        </p:spPr>
        <p:txBody>
          <a:bodyPr anchor="ctr" anchorCtr="0">
            <a:noAutofit/>
          </a:bodyPr>
          <a:lstStyle>
            <a:lvl1pPr marL="0" indent="0" algn="ctr">
              <a:buNone/>
              <a:defRPr sz="1467">
                <a:solidFill>
                  <a:srgbClr val="464F55"/>
                </a:solidFill>
              </a:defRPr>
            </a:lvl1pPr>
            <a:lvl2pPr marL="457189" indent="0">
              <a:buNone/>
              <a:defRPr sz="1467"/>
            </a:lvl2pPr>
            <a:lvl3pPr marL="914377" indent="0">
              <a:buNone/>
              <a:defRPr sz="1467"/>
            </a:lvl3pPr>
            <a:lvl4pPr marL="1371566" indent="0">
              <a:buNone/>
              <a:defRPr sz="1467"/>
            </a:lvl4pPr>
            <a:lvl5pPr marL="1828754" indent="0">
              <a:buNone/>
              <a:defRPr sz="1467"/>
            </a:lvl5pPr>
          </a:lstStyle>
          <a:p>
            <a:pPr lvl="0"/>
            <a:r>
              <a:rPr lang="en-US" dirty="0"/>
              <a:t>Meeting or Audience Date</a:t>
            </a:r>
          </a:p>
        </p:txBody>
      </p:sp>
      <p:sp>
        <p:nvSpPr>
          <p:cNvPr id="8" name="Slide Number" descr="Page Number">
            <a:extLst>
              <a:ext uri="{FF2B5EF4-FFF2-40B4-BE49-F238E27FC236}">
                <a16:creationId xmlns:a16="http://schemas.microsoft.com/office/drawing/2014/main" id="{EE66D232-CA20-FDCA-F279-F1103BF3DEAE}"/>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1" name="Picture 10" descr="A picture containing blur, blurry&#10;&#10;Description automatically generated">
            <a:extLst>
              <a:ext uri="{FF2B5EF4-FFF2-40B4-BE49-F238E27FC236}">
                <a16:creationId xmlns:a16="http://schemas.microsoft.com/office/drawing/2014/main" id="{83CD791E-98A1-0162-6CC0-D6583896CE29}"/>
              </a:ext>
            </a:extLst>
          </p:cNvPr>
          <p:cNvPicPr>
            <a:picLocks noChangeAspect="1"/>
          </p:cNvPicPr>
          <p:nvPr userDrawn="1"/>
        </p:nvPicPr>
        <p:blipFill rotWithShape="1">
          <a:blip r:embed="rId3">
            <a:alphaModFix amt="10000"/>
          </a:blip>
          <a:srcRect l="9741" t="6894" r="7309" b="29427"/>
          <a:stretch/>
        </p:blipFill>
        <p:spPr>
          <a:xfrm>
            <a:off x="0" y="0"/>
            <a:ext cx="12192000" cy="6250905"/>
          </a:xfrm>
          <a:prstGeom prst="rect">
            <a:avLst/>
          </a:prstGeom>
        </p:spPr>
      </p:pic>
      <p:pic>
        <p:nvPicPr>
          <p:cNvPr id="9" name="Picture 8" descr="A picture containing text, sign&#10;&#10;Description automatically generated">
            <a:extLst>
              <a:ext uri="{FF2B5EF4-FFF2-40B4-BE49-F238E27FC236}">
                <a16:creationId xmlns:a16="http://schemas.microsoft.com/office/drawing/2014/main" id="{88D0C2E2-5D81-CE5F-219E-22C224152F86}"/>
              </a:ext>
            </a:extLst>
          </p:cNvPr>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14176017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B263E6EE-4BB6-8A1C-E311-0E74B18F451C}"/>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12" name="Subtitle Placeholder" descr="Slide sub title">
            <a:extLst>
              <a:ext uri="{FF2B5EF4-FFF2-40B4-BE49-F238E27FC236}">
                <a16:creationId xmlns:a16="http://schemas.microsoft.com/office/drawing/2014/main" id="{E4697456-D8E5-5447-AB08-1193E92AD317}"/>
              </a:ext>
            </a:extLst>
          </p:cNvPr>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189" indent="0">
              <a:buNone/>
              <a:defRPr sz="2000"/>
            </a:lvl2pPr>
            <a:lvl3pPr marL="914377" indent="0">
              <a:buNone/>
              <a:defRPr sz="2000"/>
            </a:lvl3pPr>
            <a:lvl4pPr marL="1371566" indent="0">
              <a:buNone/>
              <a:defRPr sz="2000"/>
            </a:lvl4pPr>
            <a:lvl5pPr marL="1828754" indent="0">
              <a:buNone/>
              <a:defRPr sz="2000"/>
            </a:lvl5pPr>
          </a:lstStyle>
          <a:p>
            <a:pPr lvl="0"/>
            <a:r>
              <a:rPr lang="en-US" dirty="0"/>
              <a:t>Click to add subtitle</a:t>
            </a:r>
          </a:p>
        </p:txBody>
      </p:sp>
      <p:sp>
        <p:nvSpPr>
          <p:cNvPr id="3" name="Content Placeholder" descr="Slide content"/>
          <p:cNvSpPr>
            <a:spLocks noGrp="1"/>
          </p:cNvSpPr>
          <p:nvPr>
            <p:ph idx="1" hasCustomPrompt="1"/>
          </p:nvPr>
        </p:nvSpPr>
        <p:spPr>
          <a:xfrm>
            <a:off x="267858" y="1471001"/>
            <a:ext cx="11708068" cy="4536015"/>
          </a:xfrm>
        </p:spPr>
        <p:txBody>
          <a:bodyPr lIns="108000"/>
          <a:lstStyle>
            <a:lvl1pPr>
              <a:lnSpc>
                <a:spcPct val="100000"/>
              </a:lnSpc>
              <a:spcBef>
                <a:spcPts val="0"/>
              </a:spcBef>
              <a:spcAft>
                <a:spcPts val="800"/>
              </a:spcAft>
              <a:defRPr/>
            </a:lvl1pPr>
            <a:lvl2pPr>
              <a:lnSpc>
                <a:spcPct val="100000"/>
              </a:lnSpc>
              <a:spcBef>
                <a:spcPts val="0"/>
              </a:spcBef>
              <a:spcAft>
                <a:spcPts val="800"/>
              </a:spcAft>
              <a:defRPr/>
            </a:lvl2pPr>
            <a:lvl3pPr>
              <a:lnSpc>
                <a:spcPct val="100000"/>
              </a:lnSpc>
              <a:spcBef>
                <a:spcPts val="0"/>
              </a:spcBef>
              <a:spcAft>
                <a:spcPts val="800"/>
              </a:spcAft>
              <a:defRPr/>
            </a:lvl3pPr>
            <a:lvl4pPr>
              <a:lnSpc>
                <a:spcPct val="100000"/>
              </a:lnSpc>
              <a:spcBef>
                <a:spcPts val="0"/>
              </a:spcBef>
              <a:spcAft>
                <a:spcPts val="800"/>
              </a:spcAft>
              <a:defRPr/>
            </a:lvl4pPr>
            <a:lvl5pPr>
              <a:lnSpc>
                <a:spcPct val="100000"/>
              </a:lnSpc>
              <a:spcBef>
                <a:spcPts val="0"/>
              </a:spcBef>
              <a:spcAft>
                <a:spcPts val="800"/>
              </a:spcAft>
              <a:defRPr/>
            </a:lvl5pPr>
          </a:lstStyle>
          <a:p>
            <a:pPr lvl="0"/>
            <a:r>
              <a:rPr lang="en-US" dirty="0"/>
              <a:t>Click to add text or select an icon below for picture, table, graph and more content options.</a:t>
            </a:r>
          </a:p>
        </p:txBody>
      </p:sp>
      <p:sp>
        <p:nvSpPr>
          <p:cNvPr id="7" name="Title Placeholder" descr="Master Title">
            <a:extLst>
              <a:ext uri="{FF2B5EF4-FFF2-40B4-BE49-F238E27FC236}">
                <a16:creationId xmlns:a16="http://schemas.microsoft.com/office/drawing/2014/main" id="{2783A4F7-F459-E4B5-6A3C-3ABC5E9C03C0}"/>
              </a:ext>
            </a:extLst>
          </p:cNvPr>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pic>
        <p:nvPicPr>
          <p:cNvPr id="11" name="Picture 10" descr="A picture containing text, sign&#10;&#10;Description automatically generated">
            <a:extLst>
              <a:ext uri="{FF2B5EF4-FFF2-40B4-BE49-F238E27FC236}">
                <a16:creationId xmlns:a16="http://schemas.microsoft.com/office/drawing/2014/main" id="{8286C0FB-52F0-3A89-90C6-66C46E6DD551}"/>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
        <p:nvSpPr>
          <p:cNvPr id="10" name="Slide Number" descr="Page Number">
            <a:extLst>
              <a:ext uri="{FF2B5EF4-FFF2-40B4-BE49-F238E27FC236}">
                <a16:creationId xmlns:a16="http://schemas.microsoft.com/office/drawing/2014/main" id="{8889B7D9-D7D3-4C70-618E-523C87036B7C}"/>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spTree>
    <p:extLst>
      <p:ext uri="{BB962C8B-B14F-4D97-AF65-F5344CB8AC3E}">
        <p14:creationId xmlns:p14="http://schemas.microsoft.com/office/powerpoint/2010/main" val="41722020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6E5F536A-097D-F9C2-3926-5439D376C093}"/>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7" name="Title Placeholder" descr="Master Title">
            <a:extLst>
              <a:ext uri="{FF2B5EF4-FFF2-40B4-BE49-F238E27FC236}">
                <a16:creationId xmlns:a16="http://schemas.microsoft.com/office/drawing/2014/main" id="{D769DDCC-F1E0-C10D-BC2A-BCACFC731371}"/>
              </a:ext>
            </a:extLst>
          </p:cNvPr>
          <p:cNvSpPr>
            <a:spLocks noGrp="1"/>
          </p:cNvSpPr>
          <p:nvPr>
            <p:ph type="title"/>
          </p:nvPr>
        </p:nvSpPr>
        <p:spPr>
          <a:xfrm>
            <a:off x="267858" y="113435"/>
            <a:ext cx="11708068" cy="1006368"/>
          </a:xfrm>
          <a:prstGeom prst="rect">
            <a:avLst/>
          </a:prstGeom>
        </p:spPr>
        <p:txBody>
          <a:bodyPr vert="horz" lIns="91440" tIns="45720" rIns="91440" bIns="45720" rtlCol="0" anchor="ctr">
            <a:normAutofit/>
          </a:bodyPr>
          <a:lstStyle>
            <a:lvl1pPr>
              <a:lnSpc>
                <a:spcPct val="100000"/>
              </a:lnSpc>
              <a:defRPr/>
            </a:lvl1pPr>
          </a:lstStyle>
          <a:p>
            <a:r>
              <a:rPr lang="en-US" dirty="0"/>
              <a:t>Click to edit Master title style</a:t>
            </a:r>
          </a:p>
        </p:txBody>
      </p:sp>
      <p:sp>
        <p:nvSpPr>
          <p:cNvPr id="6" name="Slide Number" descr="Page Number">
            <a:extLst>
              <a:ext uri="{FF2B5EF4-FFF2-40B4-BE49-F238E27FC236}">
                <a16:creationId xmlns:a16="http://schemas.microsoft.com/office/drawing/2014/main" id="{562B326D-4420-96CE-9477-EAFA66BBA81E}"/>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1" name="Picture 10" descr="A picture containing text, sign&#10;&#10;Description automatically generated">
            <a:extLst>
              <a:ext uri="{FF2B5EF4-FFF2-40B4-BE49-F238E27FC236}">
                <a16:creationId xmlns:a16="http://schemas.microsoft.com/office/drawing/2014/main" id="{E9353E2E-99A4-592F-60C3-5088FF465CD8}"/>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233992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and Content">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3EF50776-A37A-951A-D077-1B92C26B467B}"/>
              </a:ext>
            </a:extLst>
          </p:cNvPr>
          <p:cNvPicPr>
            <a:picLocks noChangeAspect="1"/>
          </p:cNvPicPr>
          <p:nvPr userDrawn="1"/>
        </p:nvPicPr>
        <p:blipFill rotWithShape="1">
          <a:blip r:embed="rId2"/>
          <a:srcRect l="5869" r="5869" b="12196"/>
          <a:stretch/>
        </p:blipFill>
        <p:spPr>
          <a:xfrm rot="10800000" flipH="1">
            <a:off x="-7495" y="0"/>
            <a:ext cx="12206990" cy="1227014"/>
          </a:xfrm>
          <a:prstGeom prst="rect">
            <a:avLst/>
          </a:prstGeom>
          <a:effectLst>
            <a:outerShdw blurRad="293794" dist="50800" dir="5400000" sx="97000" sy="97000" algn="ctr" rotWithShape="0">
              <a:srgbClr val="000000">
                <a:alpha val="9000"/>
              </a:srgbClr>
            </a:outerShdw>
          </a:effectLst>
        </p:spPr>
      </p:pic>
      <p:sp>
        <p:nvSpPr>
          <p:cNvPr id="8" name="Left Content Placeholder">
            <a:extLst>
              <a:ext uri="{FF2B5EF4-FFF2-40B4-BE49-F238E27FC236}">
                <a16:creationId xmlns:a16="http://schemas.microsoft.com/office/drawing/2014/main" id="{7ED32BB9-068A-BC8C-7D27-8C1A6E07DE97}"/>
              </a:ext>
            </a:extLst>
          </p:cNvPr>
          <p:cNvSpPr>
            <a:spLocks noGrp="1"/>
          </p:cNvSpPr>
          <p:nvPr>
            <p:ph sz="half" idx="1" hasCustomPrompt="1"/>
          </p:nvPr>
        </p:nvSpPr>
        <p:spPr>
          <a:xfrm>
            <a:off x="609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9" name="Right Content Placeholder">
            <a:extLst>
              <a:ext uri="{FF2B5EF4-FFF2-40B4-BE49-F238E27FC236}">
                <a16:creationId xmlns:a16="http://schemas.microsoft.com/office/drawing/2014/main" id="{AE9B9F67-FF62-5938-072D-74A9156DF599}"/>
              </a:ext>
            </a:extLst>
          </p:cNvPr>
          <p:cNvSpPr>
            <a:spLocks noGrp="1"/>
          </p:cNvSpPr>
          <p:nvPr>
            <p:ph sz="half" idx="2" hasCustomPrompt="1"/>
          </p:nvPr>
        </p:nvSpPr>
        <p:spPr>
          <a:xfrm>
            <a:off x="6197600" y="1600201"/>
            <a:ext cx="5384800" cy="45259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add text or select an icon below for picture, table, graph and more content options.</a:t>
            </a:r>
          </a:p>
        </p:txBody>
      </p:sp>
      <p:sp>
        <p:nvSpPr>
          <p:cNvPr id="10" name="Subtitle Placeholder" descr="Slide sub title">
            <a:extLst>
              <a:ext uri="{FF2B5EF4-FFF2-40B4-BE49-F238E27FC236}">
                <a16:creationId xmlns:a16="http://schemas.microsoft.com/office/drawing/2014/main" id="{95C762DA-EFD0-C76E-4E74-A61801BDF4D3}"/>
              </a:ext>
            </a:extLst>
          </p:cNvPr>
          <p:cNvSpPr>
            <a:spLocks noGrp="1"/>
          </p:cNvSpPr>
          <p:nvPr>
            <p:ph type="body" sz="quarter" idx="12" hasCustomPrompt="1"/>
          </p:nvPr>
        </p:nvSpPr>
        <p:spPr>
          <a:xfrm>
            <a:off x="268817" y="636516"/>
            <a:ext cx="11707283" cy="753256"/>
          </a:xfrm>
        </p:spPr>
        <p:txBody>
          <a:bodyPr>
            <a:noAutofit/>
          </a:bodyPr>
          <a:lstStyle>
            <a:lvl1pPr marL="0" indent="0">
              <a:buNone/>
              <a:defRPr sz="2000"/>
            </a:lvl1pPr>
            <a:lvl2pPr marL="457189" indent="0">
              <a:buNone/>
              <a:defRPr sz="2000"/>
            </a:lvl2pPr>
            <a:lvl3pPr marL="914377" indent="0">
              <a:buNone/>
              <a:defRPr sz="2000"/>
            </a:lvl3pPr>
            <a:lvl4pPr marL="1371566" indent="0">
              <a:buNone/>
              <a:defRPr sz="2000"/>
            </a:lvl4pPr>
            <a:lvl5pPr marL="1828754" indent="0">
              <a:buNone/>
              <a:defRPr sz="2000"/>
            </a:lvl5pPr>
          </a:lstStyle>
          <a:p>
            <a:pPr lvl="0"/>
            <a:r>
              <a:rPr lang="en-US" dirty="0"/>
              <a:t>Click to add subtitle</a:t>
            </a:r>
          </a:p>
        </p:txBody>
      </p:sp>
      <p:sp>
        <p:nvSpPr>
          <p:cNvPr id="11" name="Title Placeholder" descr="Master Title">
            <a:extLst>
              <a:ext uri="{FF2B5EF4-FFF2-40B4-BE49-F238E27FC236}">
                <a16:creationId xmlns:a16="http://schemas.microsoft.com/office/drawing/2014/main" id="{C90B5A47-A1F6-28BB-5CFA-3CB937513C4D}"/>
              </a:ext>
            </a:extLst>
          </p:cNvPr>
          <p:cNvSpPr>
            <a:spLocks noGrp="1"/>
          </p:cNvSpPr>
          <p:nvPr>
            <p:ph type="title"/>
          </p:nvPr>
        </p:nvSpPr>
        <p:spPr>
          <a:xfrm>
            <a:off x="267858" y="-88021"/>
            <a:ext cx="11708068" cy="1006368"/>
          </a:xfrm>
          <a:prstGeom prst="rect">
            <a:avLst/>
          </a:prstGeom>
        </p:spPr>
        <p:txBody>
          <a:bodyPr vert="horz" lIns="91440" tIns="45720" rIns="91440" bIns="45720" rtlCol="0" anchor="ctr">
            <a:normAutofit/>
          </a:bodyPr>
          <a:lstStyle/>
          <a:p>
            <a:r>
              <a:rPr lang="en-US" dirty="0"/>
              <a:t>Click to edit Master title style</a:t>
            </a:r>
          </a:p>
        </p:txBody>
      </p:sp>
      <p:sp>
        <p:nvSpPr>
          <p:cNvPr id="15" name="Slide Number" descr="Page Number">
            <a:extLst>
              <a:ext uri="{FF2B5EF4-FFF2-40B4-BE49-F238E27FC236}">
                <a16:creationId xmlns:a16="http://schemas.microsoft.com/office/drawing/2014/main" id="{FB11FD29-404E-0128-612A-FE3DE5DAD437}"/>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pic>
        <p:nvPicPr>
          <p:cNvPr id="16" name="Picture 15" descr="A picture containing text, sign&#10;&#10;Description automatically generated">
            <a:extLst>
              <a:ext uri="{FF2B5EF4-FFF2-40B4-BE49-F238E27FC236}">
                <a16:creationId xmlns:a16="http://schemas.microsoft.com/office/drawing/2014/main" id="{0D8833EF-1349-6CFE-3551-34515FFA92C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079658" y="140708"/>
            <a:ext cx="2896355" cy="945597"/>
          </a:xfrm>
          <a:prstGeom prst="rect">
            <a:avLst/>
          </a:prstGeom>
        </p:spPr>
      </p:pic>
    </p:spTree>
    <p:extLst>
      <p:ext uri="{BB962C8B-B14F-4D97-AF65-F5344CB8AC3E}">
        <p14:creationId xmlns:p14="http://schemas.microsoft.com/office/powerpoint/2010/main" val="3917843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descr="Slide Content"/>
          <p:cNvSpPr>
            <a:spLocks noGrp="1"/>
          </p:cNvSpPr>
          <p:nvPr>
            <p:ph type="body" idx="1"/>
          </p:nvPr>
        </p:nvSpPr>
        <p:spPr>
          <a:xfrm>
            <a:off x="267858" y="1480930"/>
            <a:ext cx="11708068" cy="4645234"/>
          </a:xfrm>
          <a:prstGeom prst="rect">
            <a:avLst/>
          </a:prstGeom>
        </p:spPr>
        <p:txBody>
          <a:bodyPr vert="horz" lIns="10800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URL">
            <a:extLst>
              <a:ext uri="{FF2B5EF4-FFF2-40B4-BE49-F238E27FC236}">
                <a16:creationId xmlns:a16="http://schemas.microsoft.com/office/drawing/2014/main" id="{0C654FC7-9C31-074E-AD8E-D6FD365BF2A7}"/>
              </a:ext>
            </a:extLst>
          </p:cNvPr>
          <p:cNvSpPr txBox="1"/>
          <p:nvPr userDrawn="1"/>
        </p:nvSpPr>
        <p:spPr>
          <a:xfrm>
            <a:off x="267858" y="6277352"/>
            <a:ext cx="3339700" cy="559127"/>
          </a:xfrm>
          <a:prstGeom prst="rect">
            <a:avLst/>
          </a:prstGeom>
          <a:noFill/>
        </p:spPr>
        <p:txBody>
          <a:bodyPr wrap="square" rtlCol="0">
            <a:spAutoFit/>
          </a:bodyPr>
          <a:lstStyle/>
          <a:p>
            <a:pPr>
              <a:lnSpc>
                <a:spcPct val="100000"/>
              </a:lnSpc>
              <a:spcAft>
                <a:spcPts val="200"/>
              </a:spcAft>
            </a:pPr>
            <a:r>
              <a:rPr lang="en-CA" sz="900" dirty="0">
                <a:solidFill>
                  <a:srgbClr val="464F55"/>
                </a:solidFill>
                <a:effectLst/>
                <a:latin typeface="Arial" panose="020B0604020202020204" pitchFamily="34" charset="0"/>
                <a:cs typeface="Arial" panose="020B0604020202020204" pitchFamily="34" charset="0"/>
              </a:rPr>
              <a:t>evidencecommission@mcmaster.ca</a:t>
            </a:r>
          </a:p>
          <a:p>
            <a:pPr>
              <a:lnSpc>
                <a:spcPct val="100000"/>
              </a:lnSpc>
              <a:spcAft>
                <a:spcPts val="200"/>
              </a:spcAft>
            </a:pPr>
            <a:r>
              <a:rPr lang="en-CA" sz="900" u="none" dirty="0">
                <a:solidFill>
                  <a:srgbClr val="464F55"/>
                </a:solidFill>
                <a:effectLst/>
                <a:latin typeface="Arial" panose="020B0604020202020204" pitchFamily="34" charset="0"/>
                <a:cs typeface="Arial" panose="020B0604020202020204" pitchFamily="34" charset="0"/>
              </a:rPr>
              <a:t>www.evidencecommission.org</a:t>
            </a:r>
          </a:p>
          <a:p>
            <a:pPr>
              <a:lnSpc>
                <a:spcPct val="100000"/>
              </a:lnSpc>
              <a:spcAft>
                <a:spcPts val="200"/>
              </a:spcAft>
            </a:pPr>
            <a:r>
              <a:rPr lang="en-CA" sz="900" u="none" dirty="0">
                <a:solidFill>
                  <a:srgbClr val="464F55"/>
                </a:solidFill>
                <a:effectLst/>
                <a:latin typeface="Arial" panose="020B0604020202020204" pitchFamily="34" charset="0"/>
                <a:cs typeface="Arial" panose="020B0604020202020204" pitchFamily="34" charset="0"/>
              </a:rPr>
              <a:t>@evidencecomm</a:t>
            </a:r>
          </a:p>
        </p:txBody>
      </p:sp>
      <p:pic>
        <p:nvPicPr>
          <p:cNvPr id="25" name="Picture 24">
            <a:extLst>
              <a:ext uri="{FF2B5EF4-FFF2-40B4-BE49-F238E27FC236}">
                <a16:creationId xmlns:a16="http://schemas.microsoft.com/office/drawing/2014/main" id="{0EB42C68-2428-64E4-0D5F-4E2E792505FB}"/>
              </a:ext>
            </a:extLst>
          </p:cNvPr>
          <p:cNvPicPr>
            <a:picLocks noChangeAspect="1"/>
          </p:cNvPicPr>
          <p:nvPr userDrawn="1"/>
        </p:nvPicPr>
        <p:blipFill>
          <a:blip r:embed="rId6" cstate="print">
            <a:grayscl/>
            <a:extLst>
              <a:ext uri="{28A0092B-C50C-407E-A947-70E740481C1C}">
                <a14:useLocalDpi xmlns:a14="http://schemas.microsoft.com/office/drawing/2010/main" val="0"/>
              </a:ext>
            </a:extLst>
          </a:blip>
          <a:stretch>
            <a:fillRect/>
          </a:stretch>
        </p:blipFill>
        <p:spPr>
          <a:xfrm>
            <a:off x="186493" y="6338887"/>
            <a:ext cx="122703" cy="122703"/>
          </a:xfrm>
          <a:prstGeom prst="rect">
            <a:avLst/>
          </a:prstGeom>
        </p:spPr>
      </p:pic>
      <p:pic>
        <p:nvPicPr>
          <p:cNvPr id="26" name="Picture 25">
            <a:extLst>
              <a:ext uri="{FF2B5EF4-FFF2-40B4-BE49-F238E27FC236}">
                <a16:creationId xmlns:a16="http://schemas.microsoft.com/office/drawing/2014/main" id="{43A7D78D-A0CB-7AFD-BBB4-995E97AE4878}"/>
              </a:ext>
            </a:extLst>
          </p:cNvPr>
          <p:cNvPicPr>
            <a:picLocks noChangeAspect="1"/>
          </p:cNvPicPr>
          <p:nvPr userDrawn="1"/>
        </p:nvPicPr>
        <p:blipFill>
          <a:blip r:embed="rId7" cstate="print">
            <a:grayscl/>
            <a:extLst>
              <a:ext uri="{28A0092B-C50C-407E-A947-70E740481C1C}">
                <a14:useLocalDpi xmlns:a14="http://schemas.microsoft.com/office/drawing/2010/main" val="0"/>
              </a:ext>
            </a:extLst>
          </a:blip>
          <a:stretch>
            <a:fillRect/>
          </a:stretch>
        </p:blipFill>
        <p:spPr>
          <a:xfrm>
            <a:off x="190083" y="6659257"/>
            <a:ext cx="126293" cy="126293"/>
          </a:xfrm>
          <a:prstGeom prst="rect">
            <a:avLst/>
          </a:prstGeom>
        </p:spPr>
      </p:pic>
      <p:pic>
        <p:nvPicPr>
          <p:cNvPr id="27" name="Picture 26">
            <a:extLst>
              <a:ext uri="{FF2B5EF4-FFF2-40B4-BE49-F238E27FC236}">
                <a16:creationId xmlns:a16="http://schemas.microsoft.com/office/drawing/2014/main" id="{CA3FC173-5774-5895-C511-3286CCCFCC41}"/>
              </a:ext>
            </a:extLst>
          </p:cNvPr>
          <p:cNvPicPr>
            <a:picLocks noChangeAspect="1"/>
          </p:cNvPicPr>
          <p:nvPr userDrawn="1"/>
        </p:nvPicPr>
        <p:blipFill>
          <a:blip r:embed="rId8" cstate="print">
            <a:grayscl/>
            <a:extLst>
              <a:ext uri="{28A0092B-C50C-407E-A947-70E740481C1C}">
                <a14:useLocalDpi xmlns:a14="http://schemas.microsoft.com/office/drawing/2010/main" val="0"/>
              </a:ext>
            </a:extLst>
          </a:blip>
          <a:stretch>
            <a:fillRect/>
          </a:stretch>
        </p:blipFill>
        <p:spPr>
          <a:xfrm>
            <a:off x="190083" y="6504045"/>
            <a:ext cx="126293" cy="126293"/>
          </a:xfrm>
          <a:prstGeom prst="rect">
            <a:avLst/>
          </a:prstGeom>
        </p:spPr>
      </p:pic>
      <p:sp>
        <p:nvSpPr>
          <p:cNvPr id="28" name="TextBox 27">
            <a:extLst>
              <a:ext uri="{FF2B5EF4-FFF2-40B4-BE49-F238E27FC236}">
                <a16:creationId xmlns:a16="http://schemas.microsoft.com/office/drawing/2014/main" id="{2DC0F4D4-FDFA-BAAD-9B15-3AAD692D6905}"/>
              </a:ext>
            </a:extLst>
          </p:cNvPr>
          <p:cNvSpPr txBox="1"/>
          <p:nvPr userDrawn="1"/>
        </p:nvSpPr>
        <p:spPr>
          <a:xfrm>
            <a:off x="8408358" y="6300460"/>
            <a:ext cx="3630484" cy="538607"/>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spAutoFit/>
          </a:bodyPr>
          <a:lstStyle/>
          <a:p>
            <a:pPr algn="r">
              <a:spcAft>
                <a:spcPts val="200"/>
              </a:spcAft>
            </a:pPr>
            <a:r>
              <a:rPr lang="en-CA" sz="800" i="1" dirty="0">
                <a:solidFill>
                  <a:srgbClr val="464F55"/>
                </a:solidFill>
              </a:rPr>
              <a:t> © McMaster Health Forum on behalf McMaster University</a:t>
            </a:r>
          </a:p>
          <a:p>
            <a:pPr algn="r">
              <a:spcAft>
                <a:spcPts val="200"/>
              </a:spcAft>
            </a:pPr>
            <a:r>
              <a:rPr lang="en-CA" sz="800" i="1" dirty="0">
                <a:solidFill>
                  <a:srgbClr val="464F55"/>
                </a:solidFill>
              </a:rPr>
              <a:t>Share freely, give credit, adapt with permission. This work is licensed under</a:t>
            </a:r>
          </a:p>
          <a:p>
            <a:pPr algn="r">
              <a:spcAft>
                <a:spcPts val="200"/>
              </a:spcAft>
            </a:pPr>
            <a:r>
              <a:rPr lang="en-CA" sz="800" i="1" dirty="0">
                <a:solidFill>
                  <a:srgbClr val="464F55"/>
                </a:solidFill>
              </a:rPr>
              <a:t>a Creative Commons Attribution-NoDerivatives 4.0 International License.</a:t>
            </a:r>
          </a:p>
        </p:txBody>
      </p:sp>
      <p:sp>
        <p:nvSpPr>
          <p:cNvPr id="17" name="Slide Number" descr="Page Number">
            <a:extLst>
              <a:ext uri="{FF2B5EF4-FFF2-40B4-BE49-F238E27FC236}">
                <a16:creationId xmlns:a16="http://schemas.microsoft.com/office/drawing/2014/main" id="{038D6026-73A3-1882-2BB8-CDC441E82D58}"/>
              </a:ext>
            </a:extLst>
          </p:cNvPr>
          <p:cNvSpPr>
            <a:spLocks noGrp="1"/>
          </p:cNvSpPr>
          <p:nvPr>
            <p:ph type="sldNum" sz="quarter" idx="4"/>
          </p:nvPr>
        </p:nvSpPr>
        <p:spPr>
          <a:xfrm>
            <a:off x="5917324" y="6400460"/>
            <a:ext cx="357352" cy="365125"/>
          </a:xfrm>
          <a:prstGeom prst="rect">
            <a:avLst/>
          </a:prstGeom>
        </p:spPr>
        <p:txBody>
          <a:bodyPr tIns="46800" rIns="0" anchor="ctr" anchorCtr="0"/>
          <a:lstStyle>
            <a:lvl1pPr algn="ctr">
              <a:defRPr sz="1200">
                <a:solidFill>
                  <a:srgbClr val="464F55"/>
                </a:solidFill>
                <a:latin typeface="Arial" charset="0"/>
                <a:ea typeface="Arial" charset="0"/>
                <a:cs typeface="Arial" charset="0"/>
              </a:defRPr>
            </a:lvl1pPr>
          </a:lstStyle>
          <a:p>
            <a:fld id="{E2CB33EA-91D6-F140-A440-0A130B2A34DE}" type="slidenum">
              <a:rPr lang="en-US" smtClean="0"/>
              <a:pPr/>
              <a:t>‹#›</a:t>
            </a:fld>
            <a:endParaRPr lang="en-US" dirty="0"/>
          </a:p>
        </p:txBody>
      </p:sp>
      <p:cxnSp>
        <p:nvCxnSpPr>
          <p:cNvPr id="10" name="Straight Connector 9">
            <a:extLst>
              <a:ext uri="{FF2B5EF4-FFF2-40B4-BE49-F238E27FC236}">
                <a16:creationId xmlns:a16="http://schemas.microsoft.com/office/drawing/2014/main" id="{24220E00-5CFF-0AE1-9606-366474FAFAE9}"/>
              </a:ext>
            </a:extLst>
          </p:cNvPr>
          <p:cNvCxnSpPr>
            <a:cxnSpLocks/>
          </p:cNvCxnSpPr>
          <p:nvPr userDrawn="1"/>
        </p:nvCxnSpPr>
        <p:spPr>
          <a:xfrm>
            <a:off x="0" y="6260774"/>
            <a:ext cx="12192000" cy="0"/>
          </a:xfrm>
          <a:prstGeom prst="line">
            <a:avLst/>
          </a:prstGeom>
          <a:ln w="25400">
            <a:solidFill>
              <a:srgbClr val="464F55"/>
            </a:solidFill>
          </a:ln>
          <a:effectLst/>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val="1104689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71" r:id="rId3"/>
    <p:sldLayoutId id="2147483672" r:id="rId4"/>
  </p:sldLayoutIdLst>
  <p:hf hdr="0" ftr="0"/>
  <p:txStyles>
    <p:titleStyle>
      <a:lvl1pPr marL="0" marR="0" indent="0" algn="l" defTabSz="457189" rtl="0" eaLnBrk="1" fontAlgn="auto" latinLnBrk="0" hangingPunct="1">
        <a:lnSpc>
          <a:spcPct val="100000"/>
        </a:lnSpc>
        <a:spcBef>
          <a:spcPct val="0"/>
        </a:spcBef>
        <a:spcAft>
          <a:spcPts val="0"/>
        </a:spcAft>
        <a:buClrTx/>
        <a:buSzTx/>
        <a:buFontTx/>
        <a:buNone/>
        <a:tabLst/>
        <a:defRPr sz="2400" b="0" i="0" kern="1200">
          <a:solidFill>
            <a:srgbClr val="254776"/>
          </a:solidFill>
          <a:latin typeface="Arial" charset="0"/>
          <a:ea typeface="+mj-ea"/>
          <a:cs typeface="+mj-cs"/>
        </a:defRPr>
      </a:lvl1pPr>
    </p:titleStyle>
    <p:bodyStyle>
      <a:lvl1pPr marL="285750" indent="-285750" algn="l" defTabSz="457189" rtl="0" eaLnBrk="1" latinLnBrk="0" hangingPunct="1">
        <a:lnSpc>
          <a:spcPct val="100000"/>
        </a:lnSpc>
        <a:spcBef>
          <a:spcPts val="0"/>
        </a:spcBef>
        <a:spcAft>
          <a:spcPts val="800"/>
        </a:spcAft>
        <a:buClr>
          <a:srgbClr val="254776"/>
        </a:buClr>
        <a:buFont typeface="Arial" panose="020B0604020202020204" pitchFamily="34" charset="0"/>
        <a:buChar char="•"/>
        <a:defRPr sz="1800" b="0" i="0" kern="1200">
          <a:solidFill>
            <a:srgbClr val="464F55"/>
          </a:solidFill>
          <a:latin typeface="Arial" charset="0"/>
          <a:ea typeface="+mn-ea"/>
          <a:cs typeface="+mn-cs"/>
        </a:defRPr>
      </a:lvl1pPr>
      <a:lvl2pPr marL="646934" indent="-285744" algn="l" defTabSz="457189" rtl="0" eaLnBrk="1" latinLnBrk="0" hangingPunct="1">
        <a:lnSpc>
          <a:spcPct val="100000"/>
        </a:lnSpc>
        <a:spcBef>
          <a:spcPts val="0"/>
        </a:spcBef>
        <a:spcAft>
          <a:spcPts val="800"/>
        </a:spcAft>
        <a:buClr>
          <a:srgbClr val="254776"/>
        </a:buClr>
        <a:buSzPct val="65000"/>
        <a:buFont typeface="Courier New" panose="02070309020205020404" pitchFamily="49" charset="0"/>
        <a:buChar char="o"/>
        <a:defRPr sz="1800" b="0" i="0" kern="1200">
          <a:solidFill>
            <a:schemeClr val="tx1"/>
          </a:solidFill>
          <a:latin typeface="Arial" charset="0"/>
          <a:ea typeface="+mn-ea"/>
          <a:cs typeface="+mn-cs"/>
        </a:defRPr>
      </a:lvl2pPr>
      <a:lvl3pPr marL="902977" indent="-228594" algn="l" defTabSz="457189" rtl="0" eaLnBrk="1" latinLnBrk="0" hangingPunct="1">
        <a:lnSpc>
          <a:spcPct val="100000"/>
        </a:lnSpc>
        <a:spcBef>
          <a:spcPts val="0"/>
        </a:spcBef>
        <a:spcAft>
          <a:spcPts val="800"/>
        </a:spcAft>
        <a:buClr>
          <a:schemeClr val="tx1">
            <a:lumMod val="60000"/>
            <a:lumOff val="40000"/>
          </a:schemeClr>
        </a:buClr>
        <a:buFont typeface="Arial"/>
        <a:buChar char="•"/>
        <a:defRPr sz="1800" b="0" i="0" kern="1200">
          <a:solidFill>
            <a:schemeClr val="tx1"/>
          </a:solidFill>
          <a:latin typeface="Arial" charset="0"/>
          <a:ea typeface="+mn-ea"/>
          <a:cs typeface="+mn-cs"/>
        </a:defRPr>
      </a:lvl3pPr>
      <a:lvl4pPr marL="1168171" indent="-228594" algn="l" defTabSz="457189" rtl="0" eaLnBrk="1" latinLnBrk="0" hangingPunct="1">
        <a:lnSpc>
          <a:spcPct val="100000"/>
        </a:lnSpc>
        <a:spcBef>
          <a:spcPts val="0"/>
        </a:spcBef>
        <a:spcAft>
          <a:spcPts val="800"/>
        </a:spcAft>
        <a:buClr>
          <a:schemeClr val="tx1">
            <a:lumMod val="60000"/>
            <a:lumOff val="40000"/>
          </a:schemeClr>
        </a:buClr>
        <a:buSzPct val="65000"/>
        <a:buFont typeface="Courier New" panose="02070309020205020404" pitchFamily="49" charset="0"/>
        <a:buChar char="o"/>
        <a:defRPr sz="1800" b="0" i="0" kern="1200">
          <a:solidFill>
            <a:schemeClr val="tx1"/>
          </a:solidFill>
          <a:latin typeface="Arial" charset="0"/>
          <a:ea typeface="+mn-ea"/>
          <a:cs typeface="+mn-cs"/>
        </a:defRPr>
      </a:lvl4pPr>
      <a:lvl5pPr marL="1433364" indent="-228594" algn="l" defTabSz="457189" rtl="0" eaLnBrk="1" latinLnBrk="0" hangingPunct="1">
        <a:lnSpc>
          <a:spcPct val="100000"/>
        </a:lnSpc>
        <a:spcBef>
          <a:spcPts val="0"/>
        </a:spcBef>
        <a:spcAft>
          <a:spcPts val="800"/>
        </a:spcAft>
        <a:buClr>
          <a:schemeClr val="tx1">
            <a:lumMod val="60000"/>
            <a:lumOff val="40000"/>
          </a:schemeClr>
        </a:buClr>
        <a:buFont typeface="Arial" panose="020B0604020202020204" pitchFamily="34" charset="0"/>
        <a:buChar char="•"/>
        <a:defRPr sz="1800" b="0" i="0" kern="1200">
          <a:solidFill>
            <a:schemeClr val="tx1"/>
          </a:solidFill>
          <a:latin typeface="Arial" charset="0"/>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725D838-3B94-9651-B035-7FA90EB5A618}"/>
              </a:ext>
            </a:extLst>
          </p:cNvPr>
          <p:cNvSpPr/>
          <p:nvPr/>
        </p:nvSpPr>
        <p:spPr>
          <a:xfrm>
            <a:off x="0" y="6232422"/>
            <a:ext cx="12192000" cy="625578"/>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609585"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3" name="Slide Number">
            <a:extLst>
              <a:ext uri="{FF2B5EF4-FFF2-40B4-BE49-F238E27FC236}">
                <a16:creationId xmlns:a16="http://schemas.microsoft.com/office/drawing/2014/main" id="{344B79B7-370D-538B-A617-72D0242169E7}"/>
              </a:ext>
            </a:extLst>
          </p:cNvPr>
          <p:cNvSpPr txBox="1">
            <a:spLocks/>
          </p:cNvSpPr>
          <p:nvPr/>
        </p:nvSpPr>
        <p:spPr>
          <a:xfrm>
            <a:off x="11557828" y="6374995"/>
            <a:ext cx="618565" cy="470648"/>
          </a:xfrm>
          <a:prstGeom prst="rect">
            <a:avLst/>
          </a:prstGeom>
        </p:spPr>
        <p:txBody>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chemeClr val="bg1"/>
                </a:solidFill>
                <a:effectLst/>
                <a:uFillTx/>
                <a:latin typeface="Arial" panose="020B0604020202020204" pitchFamily="34" charset="0"/>
                <a:ea typeface="+mj-ea"/>
                <a:cs typeface="Arial" panose="020B0604020202020204" pitchFamily="34" charset="0"/>
                <a:sym typeface="Arial"/>
              </a:defRPr>
            </a:lvl1pPr>
            <a:lvl2pPr marL="0" marR="0" indent="4572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2pPr>
            <a:lvl3pPr marL="0" marR="0" indent="9144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3pPr>
            <a:lvl4pPr marL="0" marR="0" indent="13716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4pPr>
            <a:lvl5pPr marL="0" marR="0" indent="18288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5pPr>
            <a:lvl6pPr marL="0" marR="0" indent="22860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6pPr>
            <a:lvl7pPr marL="0" marR="0" indent="27432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7pPr>
            <a:lvl8pPr marL="0" marR="0" indent="32004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8pPr>
            <a:lvl9pPr marL="0" marR="0" indent="3657600" algn="l" defTabSz="9144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j-lt"/>
                <a:ea typeface="+mj-ea"/>
                <a:cs typeface="+mj-cs"/>
                <a:sym typeface="Arial"/>
              </a:defRPr>
            </a:lvl9pPr>
          </a:lstStyle>
          <a:p>
            <a:pPr algn="ctr"/>
            <a:fld id="{86CB4B4D-7CA3-9044-876B-883B54F8677D}" type="slidenum">
              <a:rPr lang="en-CA" sz="2000" smtClean="0">
                <a:solidFill>
                  <a:srgbClr val="0F447C"/>
                </a:solidFill>
              </a:rPr>
              <a:pPr algn="ctr"/>
              <a:t>1</a:t>
            </a:fld>
            <a:endParaRPr lang="en-CA" sz="2000" dirty="0">
              <a:solidFill>
                <a:srgbClr val="0F447C"/>
              </a:solidFill>
            </a:endParaRPr>
          </a:p>
        </p:txBody>
      </p:sp>
      <p:grpSp>
        <p:nvGrpSpPr>
          <p:cNvPr id="32" name="Group 31">
            <a:extLst>
              <a:ext uri="{FF2B5EF4-FFF2-40B4-BE49-F238E27FC236}">
                <a16:creationId xmlns:a16="http://schemas.microsoft.com/office/drawing/2014/main" id="{862AF874-C1B6-6E05-E743-2A9CA7CB5368}"/>
              </a:ext>
            </a:extLst>
          </p:cNvPr>
          <p:cNvGrpSpPr/>
          <p:nvPr/>
        </p:nvGrpSpPr>
        <p:grpSpPr>
          <a:xfrm>
            <a:off x="164954" y="1455646"/>
            <a:ext cx="3639791" cy="3639791"/>
            <a:chOff x="185974" y="1455646"/>
            <a:chExt cx="3639791" cy="3639791"/>
          </a:xfrm>
        </p:grpSpPr>
        <p:pic>
          <p:nvPicPr>
            <p:cNvPr id="33" name="Picture 32" descr="Icon&#10;&#10;Description automatically generated">
              <a:extLst>
                <a:ext uri="{FF2B5EF4-FFF2-40B4-BE49-F238E27FC236}">
                  <a16:creationId xmlns:a16="http://schemas.microsoft.com/office/drawing/2014/main" id="{5C90BB9F-CFBC-C285-C854-3DB89AE15895}"/>
                </a:ext>
              </a:extLst>
            </p:cNvPr>
            <p:cNvPicPr>
              <a:picLocks noChangeAspect="1"/>
            </p:cNvPicPr>
            <p:nvPr/>
          </p:nvPicPr>
          <p:blipFill>
            <a:blip r:embed="rId3"/>
            <a:stretch>
              <a:fillRect/>
            </a:stretch>
          </p:blipFill>
          <p:spPr>
            <a:xfrm>
              <a:off x="185974" y="1455646"/>
              <a:ext cx="3639791" cy="3639791"/>
            </a:xfrm>
            <a:prstGeom prst="rect">
              <a:avLst/>
            </a:prstGeom>
          </p:spPr>
        </p:pic>
        <p:grpSp>
          <p:nvGrpSpPr>
            <p:cNvPr id="34" name="Group 33">
              <a:extLst>
                <a:ext uri="{FF2B5EF4-FFF2-40B4-BE49-F238E27FC236}">
                  <a16:creationId xmlns:a16="http://schemas.microsoft.com/office/drawing/2014/main" id="{BE698B26-EA85-3CE9-F214-3211EBAB0ED1}"/>
                </a:ext>
              </a:extLst>
            </p:cNvPr>
            <p:cNvGrpSpPr/>
            <p:nvPr/>
          </p:nvGrpSpPr>
          <p:grpSpPr>
            <a:xfrm>
              <a:off x="2968190" y="2837858"/>
              <a:ext cx="806419" cy="806419"/>
              <a:chOff x="2968190" y="2837858"/>
              <a:chExt cx="806419" cy="806419"/>
            </a:xfrm>
          </p:grpSpPr>
          <p:sp>
            <p:nvSpPr>
              <p:cNvPr id="42" name="Oval 41">
                <a:extLst>
                  <a:ext uri="{FF2B5EF4-FFF2-40B4-BE49-F238E27FC236}">
                    <a16:creationId xmlns:a16="http://schemas.microsoft.com/office/drawing/2014/main" id="{2CE1EBE3-231A-DC63-4203-5B83B1F16AAF}"/>
                  </a:ext>
                </a:extLst>
              </p:cNvPr>
              <p:cNvSpPr/>
              <p:nvPr/>
            </p:nvSpPr>
            <p:spPr>
              <a:xfrm>
                <a:off x="2968190" y="2837858"/>
                <a:ext cx="806419" cy="806419"/>
              </a:xfrm>
              <a:prstGeom prst="ellipse">
                <a:avLst/>
              </a:prstGeom>
              <a:solidFill>
                <a:srgbClr val="CC76A6"/>
              </a:solidFill>
              <a:ln w="2857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00" dirty="0"/>
              </a:p>
            </p:txBody>
          </p:sp>
          <p:sp>
            <p:nvSpPr>
              <p:cNvPr id="43" name="TextBox 42">
                <a:extLst>
                  <a:ext uri="{FF2B5EF4-FFF2-40B4-BE49-F238E27FC236}">
                    <a16:creationId xmlns:a16="http://schemas.microsoft.com/office/drawing/2014/main" id="{BB2CAD24-A3BF-B747-7269-C74B8E8BB39E}"/>
                  </a:ext>
                </a:extLst>
              </p:cNvPr>
              <p:cNvSpPr txBox="1"/>
              <p:nvPr/>
            </p:nvSpPr>
            <p:spPr>
              <a:xfrm>
                <a:off x="2991329" y="3022715"/>
                <a:ext cx="760144" cy="253916"/>
              </a:xfrm>
              <a:prstGeom prst="rect">
                <a:avLst/>
              </a:prstGeom>
              <a:noFill/>
            </p:spPr>
            <p:txBody>
              <a:bodyPr wrap="none" rtlCol="0">
                <a:spAutoFit/>
              </a:bodyPr>
              <a:lstStyle/>
              <a:p>
                <a:pPr algn="ctr"/>
                <a:r>
                  <a:rPr lang="ar-LB" sz="1050" b="1" dirty="0">
                    <a:solidFill>
                      <a:schemeClr val="bg1"/>
                    </a:solidFill>
                  </a:rPr>
                  <a:t>الدليل الأفضل</a:t>
                </a:r>
                <a:endParaRPr lang="en-US" sz="1050" b="1" dirty="0">
                  <a:solidFill>
                    <a:schemeClr val="bg1"/>
                  </a:solidFill>
                </a:endParaRPr>
              </a:p>
            </p:txBody>
          </p:sp>
        </p:grpSp>
        <p:grpSp>
          <p:nvGrpSpPr>
            <p:cNvPr id="35" name="Group 34">
              <a:extLst>
                <a:ext uri="{FF2B5EF4-FFF2-40B4-BE49-F238E27FC236}">
                  <a16:creationId xmlns:a16="http://schemas.microsoft.com/office/drawing/2014/main" id="{7A9D31F9-EC01-50BB-F063-D8C55B7897B2}"/>
                </a:ext>
              </a:extLst>
            </p:cNvPr>
            <p:cNvGrpSpPr/>
            <p:nvPr/>
          </p:nvGrpSpPr>
          <p:grpSpPr>
            <a:xfrm>
              <a:off x="911838" y="4036340"/>
              <a:ext cx="806419" cy="806419"/>
              <a:chOff x="2968190" y="2847797"/>
              <a:chExt cx="806419" cy="806419"/>
            </a:xfrm>
          </p:grpSpPr>
          <p:sp>
            <p:nvSpPr>
              <p:cNvPr id="40" name="Oval 39">
                <a:extLst>
                  <a:ext uri="{FF2B5EF4-FFF2-40B4-BE49-F238E27FC236}">
                    <a16:creationId xmlns:a16="http://schemas.microsoft.com/office/drawing/2014/main" id="{03310AD6-45C3-BFAC-07BE-6A64DB5748E3}"/>
                  </a:ext>
                </a:extLst>
              </p:cNvPr>
              <p:cNvSpPr/>
              <p:nvPr/>
            </p:nvSpPr>
            <p:spPr>
              <a:xfrm>
                <a:off x="2968190" y="2847797"/>
                <a:ext cx="806419" cy="806419"/>
              </a:xfrm>
              <a:prstGeom prst="ellipse">
                <a:avLst/>
              </a:prstGeom>
              <a:solidFill>
                <a:srgbClr val="99CC66"/>
              </a:solidFill>
              <a:ln w="2857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600" dirty="0"/>
              </a:p>
            </p:txBody>
          </p:sp>
          <p:sp>
            <p:nvSpPr>
              <p:cNvPr id="41" name="TextBox 40">
                <a:extLst>
                  <a:ext uri="{FF2B5EF4-FFF2-40B4-BE49-F238E27FC236}">
                    <a16:creationId xmlns:a16="http://schemas.microsoft.com/office/drawing/2014/main" id="{D0B436A4-01DA-2A26-DAE9-51626CBFA710}"/>
                  </a:ext>
                </a:extLst>
              </p:cNvPr>
              <p:cNvSpPr txBox="1"/>
              <p:nvPr/>
            </p:nvSpPr>
            <p:spPr>
              <a:xfrm>
                <a:off x="3165257" y="3132044"/>
                <a:ext cx="412293" cy="253916"/>
              </a:xfrm>
              <a:prstGeom prst="rect">
                <a:avLst/>
              </a:prstGeom>
              <a:noFill/>
            </p:spPr>
            <p:txBody>
              <a:bodyPr wrap="none" rtlCol="0">
                <a:spAutoFit/>
              </a:bodyPr>
              <a:lstStyle/>
              <a:p>
                <a:pPr algn="ctr"/>
                <a:r>
                  <a:rPr lang="ar-LB" sz="1050" b="1" dirty="0">
                    <a:solidFill>
                      <a:schemeClr val="bg1"/>
                    </a:solidFill>
                  </a:rPr>
                  <a:t>الآثار</a:t>
                </a:r>
                <a:endParaRPr lang="en-US" sz="1050" b="1" dirty="0">
                  <a:solidFill>
                    <a:schemeClr val="bg1"/>
                  </a:solidFill>
                </a:endParaRPr>
              </a:p>
            </p:txBody>
          </p:sp>
        </p:grpSp>
        <p:sp>
          <p:nvSpPr>
            <p:cNvPr id="36" name="Rectangle 35">
              <a:extLst>
                <a:ext uri="{FF2B5EF4-FFF2-40B4-BE49-F238E27FC236}">
                  <a16:creationId xmlns:a16="http://schemas.microsoft.com/office/drawing/2014/main" id="{C86A30ED-C0E2-376A-AE84-4B9216B5B36F}"/>
                </a:ext>
              </a:extLst>
            </p:cNvPr>
            <p:cNvSpPr/>
            <p:nvPr/>
          </p:nvSpPr>
          <p:spPr>
            <a:xfrm rot="18380888">
              <a:off x="740042" y="1863260"/>
              <a:ext cx="2663343" cy="2663343"/>
            </a:xfrm>
            <a:prstGeom prst="rect">
              <a:avLst/>
            </a:prstGeom>
            <a:noFill/>
          </p:spPr>
          <p:txBody>
            <a:bodyPr wrap="none" lIns="91440" tIns="45720" rIns="91440" bIns="45720">
              <a:prstTxWarp prst="textCircle">
                <a:avLst/>
              </a:prstTxWarp>
              <a:spAutoFit/>
            </a:bodyPr>
            <a:lstStyle/>
            <a:p>
              <a:pPr algn="ctr"/>
              <a:r>
                <a:rPr lang="ar-LB" sz="1200" b="1" dirty="0">
                  <a:ln w="0"/>
                  <a:solidFill>
                    <a:srgbClr val="254776"/>
                  </a:solidFill>
                </a:rPr>
                <a:t>المنافع العامة العالمية</a:t>
              </a:r>
            </a:p>
          </p:txBody>
        </p:sp>
        <p:sp>
          <p:nvSpPr>
            <p:cNvPr id="37" name="Rectangle 36">
              <a:extLst>
                <a:ext uri="{FF2B5EF4-FFF2-40B4-BE49-F238E27FC236}">
                  <a16:creationId xmlns:a16="http://schemas.microsoft.com/office/drawing/2014/main" id="{D5FC2856-7738-4A61-14A6-6688BBD34CD6}"/>
                </a:ext>
              </a:extLst>
            </p:cNvPr>
            <p:cNvSpPr/>
            <p:nvPr/>
          </p:nvSpPr>
          <p:spPr>
            <a:xfrm rot="18397127">
              <a:off x="684491" y="2020911"/>
              <a:ext cx="2581401" cy="2581401"/>
            </a:xfrm>
            <a:prstGeom prst="rect">
              <a:avLst/>
            </a:prstGeom>
            <a:noFill/>
          </p:spPr>
          <p:txBody>
            <a:bodyPr wrap="none" lIns="91440" tIns="45720" rIns="91440" bIns="45720">
              <a:prstTxWarp prst="textCircle">
                <a:avLst/>
              </a:prstTxWarp>
              <a:spAutoFit/>
            </a:bodyPr>
            <a:lstStyle/>
            <a:p>
              <a:pPr algn="ctr"/>
              <a:r>
                <a:rPr lang="ar-LB" sz="1200" b="1" dirty="0">
                  <a:ln w="0"/>
                  <a:solidFill>
                    <a:srgbClr val="254776"/>
                  </a:solidFill>
                </a:rPr>
                <a:t>فرق </a:t>
              </a:r>
              <a:r>
                <a:rPr lang="ar-LB" sz="1200" dirty="0">
                  <a:ln w="0"/>
                  <a:solidFill>
                    <a:srgbClr val="254776"/>
                  </a:solidFill>
                </a:rPr>
                <a:t>الإنتاج</a:t>
              </a:r>
            </a:p>
          </p:txBody>
        </p:sp>
        <p:sp>
          <p:nvSpPr>
            <p:cNvPr id="38" name="Rectangle 37">
              <a:extLst>
                <a:ext uri="{FF2B5EF4-FFF2-40B4-BE49-F238E27FC236}">
                  <a16:creationId xmlns:a16="http://schemas.microsoft.com/office/drawing/2014/main" id="{8A9D3C3D-B75A-1045-23DB-48C3C1F9CFC7}"/>
                </a:ext>
              </a:extLst>
            </p:cNvPr>
            <p:cNvSpPr/>
            <p:nvPr/>
          </p:nvSpPr>
          <p:spPr>
            <a:xfrm rot="20023529">
              <a:off x="654320" y="1911554"/>
              <a:ext cx="2663343" cy="2663343"/>
            </a:xfrm>
            <a:prstGeom prst="rect">
              <a:avLst/>
            </a:prstGeom>
            <a:noFill/>
          </p:spPr>
          <p:txBody>
            <a:bodyPr wrap="none" lIns="91440" tIns="45720" rIns="91440" bIns="45720">
              <a:prstTxWarp prst="textArchDown">
                <a:avLst/>
              </a:prstTxWarp>
              <a:spAutoFit/>
            </a:bodyPr>
            <a:lstStyle/>
            <a:p>
              <a:pPr algn="ctr"/>
              <a:r>
                <a:rPr lang="ar-LB" sz="1200" b="1" cap="none" spc="0" dirty="0">
                  <a:ln w="0"/>
                  <a:solidFill>
                    <a:srgbClr val="254776"/>
                  </a:solidFill>
                  <a:effectLst/>
                </a:rPr>
                <a:t>شبكات دعم</a:t>
              </a:r>
              <a:endParaRPr lang="en-US" sz="1200" b="1" cap="none" spc="0" dirty="0">
                <a:ln w="0"/>
                <a:solidFill>
                  <a:srgbClr val="254776"/>
                </a:solidFill>
                <a:effectLst/>
              </a:endParaRPr>
            </a:p>
          </p:txBody>
        </p:sp>
        <p:sp>
          <p:nvSpPr>
            <p:cNvPr id="39" name="Rectangle 38">
              <a:extLst>
                <a:ext uri="{FF2B5EF4-FFF2-40B4-BE49-F238E27FC236}">
                  <a16:creationId xmlns:a16="http://schemas.microsoft.com/office/drawing/2014/main" id="{82197E60-6327-5C12-D3AC-862615EC7FEF}"/>
                </a:ext>
              </a:extLst>
            </p:cNvPr>
            <p:cNvSpPr/>
            <p:nvPr/>
          </p:nvSpPr>
          <p:spPr>
            <a:xfrm rot="20055027">
              <a:off x="738879" y="2065798"/>
              <a:ext cx="2663343" cy="2663343"/>
            </a:xfrm>
            <a:prstGeom prst="rect">
              <a:avLst/>
            </a:prstGeom>
            <a:noFill/>
          </p:spPr>
          <p:txBody>
            <a:bodyPr wrap="none" lIns="91440" tIns="45720" rIns="91440" bIns="45720">
              <a:prstTxWarp prst="textArchDown">
                <a:avLst/>
              </a:prstTxWarp>
              <a:spAutoFit/>
            </a:bodyPr>
            <a:lstStyle/>
            <a:p>
              <a:pPr algn="ctr"/>
              <a:r>
                <a:rPr lang="ar-LB" sz="1200" b="1" cap="none" spc="0" dirty="0">
                  <a:ln w="0"/>
                  <a:solidFill>
                    <a:srgbClr val="254776"/>
                  </a:solidFill>
                  <a:effectLst/>
                </a:rPr>
                <a:t>الأدلة العلمية</a:t>
              </a:r>
              <a:endParaRPr lang="en-US" sz="1200" b="1" cap="none" spc="0" dirty="0">
                <a:ln w="0"/>
                <a:solidFill>
                  <a:srgbClr val="254776"/>
                </a:solidFill>
                <a:effectLst/>
              </a:endParaRPr>
            </a:p>
          </p:txBody>
        </p:sp>
      </p:grpSp>
      <p:sp>
        <p:nvSpPr>
          <p:cNvPr id="44" name="TextBox 43">
            <a:extLst>
              <a:ext uri="{FF2B5EF4-FFF2-40B4-BE49-F238E27FC236}">
                <a16:creationId xmlns:a16="http://schemas.microsoft.com/office/drawing/2014/main" id="{B49EAD07-49D9-5108-7C91-158A73749CF1}"/>
              </a:ext>
            </a:extLst>
          </p:cNvPr>
          <p:cNvSpPr txBox="1"/>
          <p:nvPr/>
        </p:nvSpPr>
        <p:spPr>
          <a:xfrm>
            <a:off x="3989753" y="1415674"/>
            <a:ext cx="8231912" cy="1846659"/>
          </a:xfrm>
          <a:prstGeom prst="rect">
            <a:avLst/>
          </a:prstGeom>
          <a:noFill/>
        </p:spPr>
        <p:txBody>
          <a:bodyPr wrap="square">
            <a:spAutoFit/>
          </a:bodyPr>
          <a:lstStyle/>
          <a:p>
            <a:pPr lvl="0" algn="r" rtl="1">
              <a:defRPr/>
            </a:pPr>
            <a:r>
              <a:rPr lang="ar-LB" sz="1800" b="1" dirty="0">
                <a:solidFill>
                  <a:srgbClr val="CC76A6"/>
                </a:solidFill>
                <a:latin typeface="Arial" panose="020B0604020202020204" pitchFamily="34" charset="0"/>
                <a:ea typeface="Calibri" panose="020F0502020204030204" pitchFamily="34" charset="0"/>
              </a:rPr>
              <a:t>فرق إنتاج المنافع العامة العالمية</a:t>
            </a:r>
          </a:p>
          <a:p>
            <a:pPr marL="179388" indent="-179388" algn="r" rtl="1">
              <a:buFont typeface="Arial" panose="020B0604020202020204" pitchFamily="34" charset="0"/>
              <a:buChar char="•"/>
              <a:defRPr/>
            </a:pPr>
            <a:r>
              <a:rPr lang="ar-LB" sz="1200" dirty="0">
                <a:solidFill>
                  <a:srgbClr val="254776"/>
                </a:solidFill>
                <a:latin typeface="Arial" panose="020B0604020202020204" pitchFamily="34" charset="0"/>
                <a:ea typeface="Calibri" panose="020F0502020204030204" pitchFamily="34" charset="0"/>
              </a:rPr>
              <a:t>يلتزم كل طرف بالاستجابة للأولويات العالمية المستجدة بطرق تزيد من التنسيق وتقلل من الازدواجية في إنتاج </a:t>
            </a:r>
            <a:r>
              <a:rPr lang="ar-LB" sz="1200" b="1" dirty="0">
                <a:solidFill>
                  <a:srgbClr val="254776"/>
                </a:solidFill>
                <a:latin typeface="Arial" panose="020B0604020202020204" pitchFamily="34" charset="0"/>
                <a:ea typeface="Calibri" panose="020F0502020204030204" pitchFamily="34" charset="0"/>
              </a:rPr>
              <a:t>توليفات الأدلة الحية</a:t>
            </a:r>
          </a:p>
          <a:p>
            <a:pPr marL="179388" lvl="0" indent="-179388" algn="r" rtl="1">
              <a:buFont typeface="Arial" panose="020B0604020202020204" pitchFamily="34" charset="0"/>
              <a:buChar char="•"/>
              <a:defRPr/>
            </a:pPr>
            <a:r>
              <a:rPr lang="ar-LB" sz="1200" dirty="0">
                <a:solidFill>
                  <a:srgbClr val="254776"/>
                </a:solidFill>
                <a:latin typeface="Arial" panose="020B0604020202020204" pitchFamily="34" charset="0"/>
                <a:ea typeface="Calibri" panose="020F0502020204030204" pitchFamily="34" charset="0"/>
              </a:rPr>
              <a:t>يلتزمون بشكل جماعي بالعمل مع الشبكات والأنظمة الأساسية الحالية لتحقيق أقصى قدر من الكفاءة والتآزر ولتعزيز وتنفيذ المعايير(للحصول على قائمة كاملة، اطلع على الحاشية في الصفحة السابقة)</a:t>
            </a:r>
          </a:p>
          <a:p>
            <a:pPr marL="358775" lvl="1" indent="-179388" algn="r" rtl="1">
              <a:buFont typeface="Courier New" panose="02070309020205020404" pitchFamily="49" charset="0"/>
              <a:buChar char="o"/>
              <a:defRPr/>
            </a:pPr>
            <a:r>
              <a:rPr lang="ar-LB" sz="1200" dirty="0">
                <a:solidFill>
                  <a:srgbClr val="254776"/>
                </a:solidFill>
                <a:latin typeface="Arial" panose="020B0604020202020204" pitchFamily="34" charset="0"/>
                <a:ea typeface="Calibri" panose="020F0502020204030204" pitchFamily="34" charset="0"/>
              </a:rPr>
              <a:t>شبكات منتجي المنافع العامة العالمية (على سبيل المثال، كامبل، كوكرين، الهيئة الحكومية الدولية المعنية بتغيرالمناخ)</a:t>
            </a:r>
          </a:p>
          <a:p>
            <a:pPr marL="358775" lvl="1" indent="-179388" algn="r" rtl="1">
              <a:buFont typeface="Courier New" panose="02070309020205020404" pitchFamily="49" charset="0"/>
              <a:buChar char="o"/>
              <a:defRPr/>
            </a:pPr>
            <a:r>
              <a:rPr lang="ar-LB" sz="1200" dirty="0">
                <a:solidFill>
                  <a:srgbClr val="254776"/>
                </a:solidFill>
                <a:latin typeface="Arial" panose="020B0604020202020204" pitchFamily="34" charset="0"/>
                <a:ea typeface="Calibri" panose="020F0502020204030204" pitchFamily="34" charset="0"/>
              </a:rPr>
              <a:t>المنصات التي تدعم إنتاج السلع العامة العالمية (على سبيل المثال، </a:t>
            </a:r>
            <a:r>
              <a:rPr lang="en-US" sz="1200" dirty="0">
                <a:solidFill>
                  <a:srgbClr val="254776"/>
                </a:solidFill>
                <a:latin typeface="Arial" panose="020B0604020202020204" pitchFamily="34" charset="0"/>
                <a:ea typeface="Calibri" panose="020F0502020204030204" pitchFamily="34" charset="0"/>
                <a:cs typeface="Arial" panose="020B0604020202020204" pitchFamily="34" charset="0"/>
              </a:rPr>
              <a:t>PROSPERO</a:t>
            </a:r>
            <a:r>
              <a:rPr lang="ar-LB" sz="1200" dirty="0">
                <a:solidFill>
                  <a:srgbClr val="254776"/>
                </a:solidFill>
                <a:latin typeface="Arial" panose="020B0604020202020204" pitchFamily="34" charset="0"/>
                <a:ea typeface="Calibri" panose="020F0502020204030204" pitchFamily="34" charset="0"/>
              </a:rPr>
              <a:t>)</a:t>
            </a:r>
          </a:p>
          <a:p>
            <a:pPr marL="358775" lvl="1" indent="-179388" algn="r" rtl="1">
              <a:buFont typeface="Courier New" panose="02070309020205020404" pitchFamily="49" charset="0"/>
              <a:buChar char="o"/>
              <a:defRPr/>
            </a:pPr>
            <a:r>
              <a:rPr lang="ar-LB" sz="1200" dirty="0">
                <a:solidFill>
                  <a:srgbClr val="254776"/>
                </a:solidFill>
                <a:latin typeface="Arial" panose="020B0604020202020204" pitchFamily="34" charset="0"/>
                <a:ea typeface="Calibri" panose="020F0502020204030204" pitchFamily="34" charset="0"/>
              </a:rPr>
              <a:t>شبكات من مجموعات المبادئ التوجيهية وتقييم التكنولوجيا التي تستخدم هذه المنافع العامة العالمية</a:t>
            </a:r>
          </a:p>
          <a:p>
            <a:pPr marL="358775" lvl="1" indent="-179388" algn="r" rtl="1">
              <a:buFont typeface="Courier New" panose="02070309020205020404" pitchFamily="49" charset="0"/>
              <a:buChar char="o"/>
              <a:defRPr/>
            </a:pPr>
            <a:r>
              <a:rPr lang="ar-LB" sz="1200" b="1" dirty="0">
                <a:solidFill>
                  <a:srgbClr val="254776"/>
                </a:solidFill>
                <a:latin typeface="Arial" panose="020B0604020202020204" pitchFamily="34" charset="0"/>
                <a:ea typeface="Calibri" panose="020F0502020204030204" pitchFamily="34" charset="0"/>
              </a:rPr>
              <a:t>شبكات دعم الأدلة المحلية</a:t>
            </a:r>
            <a:r>
              <a:rPr lang="ar-LB" sz="1200" dirty="0">
                <a:solidFill>
                  <a:srgbClr val="254776"/>
                </a:solidFill>
                <a:latin typeface="Arial" panose="020B0604020202020204" pitchFamily="34" charset="0"/>
                <a:ea typeface="Calibri" panose="020F0502020204030204" pitchFamily="34" charset="0"/>
              </a:rPr>
              <a:t> التي تستخدم هذه المنافع العامة العالمية والتي يمكن أن تقدم وجهات نظر للعديد من صناع القرار الذين يستخدمون هذه المنافع العامة العالمية (صناع السياسات الحكومية والقادة التنظيميون والمهنيون والمواطنون)</a:t>
            </a:r>
          </a:p>
        </p:txBody>
      </p:sp>
      <p:sp>
        <p:nvSpPr>
          <p:cNvPr id="45" name="TextBox 44">
            <a:extLst>
              <a:ext uri="{FF2B5EF4-FFF2-40B4-BE49-F238E27FC236}">
                <a16:creationId xmlns:a16="http://schemas.microsoft.com/office/drawing/2014/main" id="{4C2C3246-C046-D7B6-AF29-A515FDDD9F27}"/>
              </a:ext>
            </a:extLst>
          </p:cNvPr>
          <p:cNvSpPr txBox="1"/>
          <p:nvPr/>
        </p:nvSpPr>
        <p:spPr>
          <a:xfrm>
            <a:off x="3989753" y="3677670"/>
            <a:ext cx="4466104" cy="2031325"/>
          </a:xfrm>
          <a:prstGeom prst="rect">
            <a:avLst/>
          </a:prstGeom>
          <a:noFill/>
        </p:spPr>
        <p:txBody>
          <a:bodyPr wrap="square">
            <a:spAutoFit/>
          </a:bodyPr>
          <a:lstStyle/>
          <a:p>
            <a:pPr lvl="0" algn="r" rtl="1">
              <a:defRPr/>
            </a:pPr>
            <a:r>
              <a:rPr lang="ar-LB" sz="1800" b="1" dirty="0">
                <a:solidFill>
                  <a:srgbClr val="6AA855"/>
                </a:solidFill>
                <a:latin typeface="Arial" panose="020B0604020202020204" pitchFamily="34" charset="0"/>
                <a:ea typeface="Calibri" panose="020F0502020204030204" pitchFamily="34" charset="0"/>
              </a:rPr>
              <a:t>شبكات دعم الأدلة المحلية</a:t>
            </a:r>
            <a:r>
              <a:rPr lang="en-US" sz="1800" b="1" dirty="0">
                <a:solidFill>
                  <a:srgbClr val="6AA855"/>
                </a:solidFill>
                <a:latin typeface="Arial" panose="020B0604020202020204" pitchFamily="34" charset="0"/>
                <a:ea typeface="Calibri" panose="020F0502020204030204" pitchFamily="34" charset="0"/>
                <a:cs typeface="Arial" panose="020B0604020202020204" pitchFamily="34" charset="0"/>
              </a:rPr>
              <a:t> </a:t>
            </a:r>
          </a:p>
          <a:p>
            <a:pPr marL="179388" lvl="0" indent="-179388" algn="r" rtl="1">
              <a:buFont typeface="Arial" panose="020B0604020202020204" pitchFamily="34" charset="0"/>
              <a:buChar char="•"/>
              <a:defRPr/>
            </a:pPr>
            <a:r>
              <a:rPr lang="ar-LB" sz="1200" dirty="0">
                <a:solidFill>
                  <a:srgbClr val="254776"/>
                </a:solidFill>
                <a:latin typeface="Arial" panose="020B0604020202020204" pitchFamily="34" charset="0"/>
                <a:ea typeface="Calibri" panose="020F0502020204030204" pitchFamily="34" charset="0"/>
              </a:rPr>
              <a:t>يلتزم كل طرف بالاستجابة للأولويات المحلية المستجدة  بطرق تعزز وتمكّن من تنفيذ المنافع العامة العالمية (على سبيل المثال، من خلال </a:t>
            </a:r>
            <a:r>
              <a:rPr lang="ar-LB" sz="1200" b="1" dirty="0">
                <a:solidFill>
                  <a:srgbClr val="254776"/>
                </a:solidFill>
                <a:latin typeface="Arial" panose="020B0604020202020204" pitchFamily="34" charset="0"/>
                <a:ea typeface="Calibri" panose="020F0502020204030204" pitchFamily="34" charset="0"/>
              </a:rPr>
              <a:t>تجميع الأدلة حسب السياق والدعم</a:t>
            </a:r>
            <a:r>
              <a:rPr lang="ar-LB" sz="1200" dirty="0">
                <a:solidFill>
                  <a:srgbClr val="254776"/>
                </a:solidFill>
                <a:latin typeface="Arial" panose="020B0604020202020204" pitchFamily="34" charset="0"/>
                <a:ea typeface="Calibri" panose="020F0502020204030204" pitchFamily="34" charset="0"/>
              </a:rPr>
              <a:t>) ودعم التحسين المستمر للمنافع العامة العالمية (من خلال الشراكات مع الفرق في مناطقهم أو مع من يغطي موضوعاً مشابهاً)</a:t>
            </a:r>
          </a:p>
          <a:p>
            <a:pPr marL="179388" lvl="0" indent="-179388" algn="r" rtl="1">
              <a:buFont typeface="Arial" panose="020B0604020202020204" pitchFamily="34" charset="0"/>
              <a:buChar char="•"/>
              <a:defRPr/>
            </a:pPr>
            <a:r>
              <a:rPr lang="ar-LB" sz="1200" dirty="0">
                <a:solidFill>
                  <a:srgbClr val="254776"/>
                </a:solidFill>
                <a:latin typeface="Arial" panose="020B0604020202020204" pitchFamily="34" charset="0"/>
                <a:ea typeface="Calibri" panose="020F0502020204030204" pitchFamily="34" charset="0"/>
              </a:rPr>
              <a:t>يلتزمون بشكل جماعي بالعمل مع الشبكات والأنظمة الأساسية الحالية لتحقيق أقصى قدر من الكفاءة والتآزر ولتعزيز وتنفيذ المعايير</a:t>
            </a:r>
          </a:p>
          <a:p>
            <a:pPr marL="358775" lvl="1" indent="-179388" algn="r" rtl="1">
              <a:buFont typeface="Courier New" panose="02070309020205020404" pitchFamily="49" charset="0"/>
              <a:buChar char="o"/>
              <a:defRPr/>
            </a:pPr>
            <a:r>
              <a:rPr lang="ar-LB" sz="1200" dirty="0">
                <a:solidFill>
                  <a:srgbClr val="254776"/>
                </a:solidFill>
                <a:latin typeface="Arial" panose="020B0604020202020204" pitchFamily="34" charset="0"/>
                <a:ea typeface="Calibri" panose="020F0502020204030204" pitchFamily="34" charset="0"/>
              </a:rPr>
              <a:t>شبكات وحدات دعم الأدلة (على سبيل المثال، التحالف البرازيلي للإثبات،</a:t>
            </a:r>
            <a:br>
              <a:rPr lang="ar-LB" sz="1200" dirty="0">
                <a:solidFill>
                  <a:srgbClr val="254776"/>
                </a:solidFill>
                <a:latin typeface="Arial" panose="020B0604020202020204" pitchFamily="34" charset="0"/>
                <a:ea typeface="Calibri" panose="020F0502020204030204" pitchFamily="34" charset="0"/>
              </a:rPr>
            </a:br>
            <a:r>
              <a:rPr lang="ar-LB" sz="1200" dirty="0">
                <a:solidFill>
                  <a:srgbClr val="254776"/>
                </a:solidFill>
                <a:latin typeface="Arial" panose="020B0604020202020204" pitchFamily="34" charset="0"/>
                <a:ea typeface="Calibri" panose="020F0502020204030204" pitchFamily="34" charset="0"/>
              </a:rPr>
              <a:t>شبكة </a:t>
            </a:r>
            <a:r>
              <a:rPr lang="en-US" sz="1200" dirty="0">
                <a:solidFill>
                  <a:srgbClr val="254776"/>
                </a:solidFill>
                <a:latin typeface="Arial" panose="020B0604020202020204" pitchFamily="34" charset="0"/>
                <a:ea typeface="Calibri" panose="020F0502020204030204" pitchFamily="34" charset="0"/>
                <a:cs typeface="Arial" panose="020B0604020202020204" pitchFamily="34" charset="0"/>
              </a:rPr>
              <a:t>What Works</a:t>
            </a:r>
            <a:r>
              <a:rPr lang="ar-LB" sz="1200" dirty="0">
                <a:solidFill>
                  <a:srgbClr val="254776"/>
                </a:solidFill>
                <a:latin typeface="Arial" panose="020B0604020202020204" pitchFamily="34" charset="0"/>
                <a:ea typeface="Calibri" panose="020F0502020204030204" pitchFamily="34" charset="0"/>
              </a:rPr>
              <a:t> في المملكة المتحدة، </a:t>
            </a:r>
            <a:r>
              <a:rPr lang="en-US" sz="1200" dirty="0" err="1">
                <a:solidFill>
                  <a:srgbClr val="254776"/>
                </a:solidFill>
                <a:latin typeface="Arial" panose="020B0604020202020204" pitchFamily="34" charset="0"/>
                <a:ea typeface="Calibri" panose="020F0502020204030204" pitchFamily="34" charset="0"/>
                <a:cs typeface="Arial" panose="020B0604020202020204" pitchFamily="34" charset="0"/>
              </a:rPr>
              <a:t>EVIPNet</a:t>
            </a:r>
            <a:r>
              <a:rPr lang="ar-LB" sz="1200" dirty="0">
                <a:solidFill>
                  <a:srgbClr val="254776"/>
                </a:solidFill>
                <a:latin typeface="Arial" panose="020B0604020202020204" pitchFamily="34" charset="0"/>
                <a:ea typeface="Calibri" panose="020F0502020204030204" pitchFamily="34" charset="0"/>
              </a:rPr>
              <a:t> في البلدان منخفضة ومتوسطة الدخل)</a:t>
            </a:r>
          </a:p>
        </p:txBody>
      </p:sp>
      <p:sp>
        <p:nvSpPr>
          <p:cNvPr id="46" name="Rounded Rectangular Callout 45">
            <a:extLst>
              <a:ext uri="{FF2B5EF4-FFF2-40B4-BE49-F238E27FC236}">
                <a16:creationId xmlns:a16="http://schemas.microsoft.com/office/drawing/2014/main" id="{013C1AE3-E748-5375-6F07-8FA1AF736108}"/>
              </a:ext>
            </a:extLst>
          </p:cNvPr>
          <p:cNvSpPr/>
          <p:nvPr/>
        </p:nvSpPr>
        <p:spPr>
          <a:xfrm>
            <a:off x="8756587" y="3587921"/>
            <a:ext cx="3134683" cy="1230656"/>
          </a:xfrm>
          <a:prstGeom prst="wedgeRoundRectCallout">
            <a:avLst>
              <a:gd name="adj1" fmla="val -67419"/>
              <a:gd name="adj2" fmla="val -49166"/>
              <a:gd name="adj3" fmla="val 16667"/>
            </a:avLst>
          </a:prstGeom>
          <a:solidFill>
            <a:srgbClr val="E7EDF3"/>
          </a:solidFill>
          <a:ln w="25400">
            <a:solidFill>
              <a:srgbClr val="DADF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rtl="1"/>
            <a:r>
              <a:rPr lang="ar-LB" sz="1100" dirty="0">
                <a:solidFill>
                  <a:srgbClr val="254776"/>
                </a:solidFill>
              </a:rPr>
              <a:t>يُعد تحالف </a:t>
            </a:r>
            <a:r>
              <a:rPr lang="en-US" sz="1100" dirty="0">
                <a:solidFill>
                  <a:srgbClr val="254776"/>
                </a:solidFill>
              </a:rPr>
              <a:t>Living Evidence Alliance</a:t>
            </a:r>
            <a:r>
              <a:rPr lang="ar-LB" sz="1100" dirty="0">
                <a:solidFill>
                  <a:srgbClr val="254776"/>
                </a:solidFill>
              </a:rPr>
              <a:t> نموذجًا أوليًا واعدًا، ولكن ما زال أمامنا طريق طويل لنقطعه بمئات من توليفات الأدلة منخفضة الجودة للأسئلة غير المهمة، وفي الوقت عينه، لا يوجد أي توليفات للعديد من الأسئلة الأكثر أهمية في المجتمع</a:t>
            </a:r>
          </a:p>
        </p:txBody>
      </p:sp>
      <p:sp>
        <p:nvSpPr>
          <p:cNvPr id="47" name="Rounded Rectangular Callout 46">
            <a:extLst>
              <a:ext uri="{FF2B5EF4-FFF2-40B4-BE49-F238E27FC236}">
                <a16:creationId xmlns:a16="http://schemas.microsoft.com/office/drawing/2014/main" id="{CBA09A20-B62E-6CB5-C3EB-50F8099D1F3A}"/>
              </a:ext>
            </a:extLst>
          </p:cNvPr>
          <p:cNvSpPr/>
          <p:nvPr/>
        </p:nvSpPr>
        <p:spPr>
          <a:xfrm>
            <a:off x="8756587" y="5001766"/>
            <a:ext cx="3134683" cy="1230656"/>
          </a:xfrm>
          <a:prstGeom prst="wedgeRoundRectCallout">
            <a:avLst>
              <a:gd name="adj1" fmla="val -66917"/>
              <a:gd name="adj2" fmla="val -47885"/>
              <a:gd name="adj3" fmla="val 16667"/>
            </a:avLst>
          </a:prstGeom>
          <a:solidFill>
            <a:srgbClr val="E7EDF3"/>
          </a:solidFill>
          <a:ln w="25400">
            <a:solidFill>
              <a:srgbClr val="DADF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rtl="1"/>
            <a:r>
              <a:rPr lang="ar-LB" sz="1100" dirty="0">
                <a:solidFill>
                  <a:srgbClr val="254776"/>
                </a:solidFill>
              </a:rPr>
              <a:t>من المفارقات أن بعض منتجي المنافع العامة العالميين مثل كوكرين تمويلهم هو الأكثر هشاشة على الإطلاق، وآخرون مثل كامبل لم يتم تمويلهم بشكل مستدام.</a:t>
            </a:r>
          </a:p>
        </p:txBody>
      </p:sp>
      <p:sp>
        <p:nvSpPr>
          <p:cNvPr id="48" name="Rounded Rectangular Callout 47">
            <a:extLst>
              <a:ext uri="{FF2B5EF4-FFF2-40B4-BE49-F238E27FC236}">
                <a16:creationId xmlns:a16="http://schemas.microsoft.com/office/drawing/2014/main" id="{911F2BB1-DF14-72AD-8175-DF43C82968C2}"/>
              </a:ext>
            </a:extLst>
          </p:cNvPr>
          <p:cNvSpPr/>
          <p:nvPr/>
        </p:nvSpPr>
        <p:spPr>
          <a:xfrm flipH="1">
            <a:off x="403689" y="5095437"/>
            <a:ext cx="3134683" cy="1230657"/>
          </a:xfrm>
          <a:prstGeom prst="wedgeRoundRectCallout">
            <a:avLst>
              <a:gd name="adj1" fmla="val -63899"/>
              <a:gd name="adj2" fmla="val -44426"/>
              <a:gd name="adj3" fmla="val 16667"/>
            </a:avLst>
          </a:prstGeom>
          <a:solidFill>
            <a:srgbClr val="E7EDF3"/>
          </a:solidFill>
          <a:ln w="25400">
            <a:solidFill>
              <a:srgbClr val="DADFE2"/>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ar-LB" sz="1100" dirty="0">
                <a:solidFill>
                  <a:srgbClr val="254776"/>
                </a:solidFill>
              </a:rPr>
              <a:t>تمكنا من الرد على سؤال من صناع السياسات الوطنيين بتوليف أدلة سياقية حول استراتيجيات التكيف مع المناخ في ثلاثة أيام لأن تجميع الأدلة الحية كان "موجودًا" مع أكثر من 17000 دراسة تم تحديدها وتقييمها بالفعل</a:t>
            </a:r>
          </a:p>
        </p:txBody>
      </p:sp>
      <p:sp>
        <p:nvSpPr>
          <p:cNvPr id="49" name="TextBox 48">
            <a:extLst>
              <a:ext uri="{FF2B5EF4-FFF2-40B4-BE49-F238E27FC236}">
                <a16:creationId xmlns:a16="http://schemas.microsoft.com/office/drawing/2014/main" id="{AAF8FDC8-25B2-3BBC-3E8B-2BDC17B894C8}"/>
              </a:ext>
            </a:extLst>
          </p:cNvPr>
          <p:cNvSpPr txBox="1"/>
          <p:nvPr/>
        </p:nvSpPr>
        <p:spPr>
          <a:xfrm>
            <a:off x="917901" y="2950787"/>
            <a:ext cx="2124373" cy="1092607"/>
          </a:xfrm>
          <a:prstGeom prst="rect">
            <a:avLst/>
          </a:prstGeom>
          <a:noFill/>
        </p:spPr>
        <p:txBody>
          <a:bodyPr wrap="square">
            <a:spAutoFit/>
          </a:bodyPr>
          <a:lstStyle/>
          <a:p>
            <a:pPr algn="ctr"/>
            <a:r>
              <a:rPr lang="ar-LB" sz="1600" dirty="0">
                <a:solidFill>
                  <a:srgbClr val="234776"/>
                </a:solidFill>
                <a:sym typeface="Arial"/>
              </a:rPr>
              <a:t>اتصال أفضل
</a:t>
            </a:r>
            <a:br>
              <a:rPr lang="ar-LB" sz="1600" dirty="0">
                <a:solidFill>
                  <a:srgbClr val="234776"/>
                </a:solidFill>
                <a:sym typeface="Arial"/>
              </a:rPr>
            </a:br>
            <a:r>
              <a:rPr lang="ar-LB" sz="1600" dirty="0">
                <a:solidFill>
                  <a:srgbClr val="234776"/>
                </a:solidFill>
                <a:sym typeface="Arial"/>
              </a:rPr>
              <a:t>محليًّا وعالميًّا</a:t>
            </a:r>
            <a:br>
              <a:rPr lang="ar-LB" sz="1700" b="1" dirty="0">
                <a:solidFill>
                  <a:srgbClr val="234776"/>
                </a:solidFill>
                <a:sym typeface="Arial"/>
              </a:rPr>
            </a:br>
            <a:endParaRPr lang="ar-LB" sz="1700" b="1" dirty="0">
              <a:solidFill>
                <a:srgbClr val="234776"/>
              </a:solidFill>
              <a:sym typeface="Arial"/>
            </a:endParaRPr>
          </a:p>
        </p:txBody>
      </p:sp>
      <p:sp>
        <p:nvSpPr>
          <p:cNvPr id="4" name="TextBox 3">
            <a:extLst>
              <a:ext uri="{FF2B5EF4-FFF2-40B4-BE49-F238E27FC236}">
                <a16:creationId xmlns:a16="http://schemas.microsoft.com/office/drawing/2014/main" id="{4068F6B2-C680-44AA-8CB8-78EF9033AACE}"/>
              </a:ext>
            </a:extLst>
          </p:cNvPr>
          <p:cNvSpPr txBox="1"/>
          <p:nvPr/>
        </p:nvSpPr>
        <p:spPr>
          <a:xfrm rot="18026455">
            <a:off x="169018" y="2519705"/>
            <a:ext cx="1282194" cy="307777"/>
          </a:xfrm>
          <a:prstGeom prst="rect">
            <a:avLst/>
          </a:prstGeom>
          <a:noFill/>
        </p:spPr>
        <p:txBody>
          <a:bodyPr wrap="square" rtlCol="0">
            <a:spAutoFit/>
          </a:bodyPr>
          <a:lstStyle/>
          <a:p>
            <a:r>
              <a:rPr lang="ar-LB" sz="1400" dirty="0">
                <a:highlight>
                  <a:srgbClr val="FFFF00"/>
                </a:highlight>
              </a:rPr>
              <a:t>الممولين والمانحين</a:t>
            </a:r>
            <a:endParaRPr lang="en-US" sz="1400" dirty="0">
              <a:highlight>
                <a:srgbClr val="FFFF00"/>
              </a:highlight>
            </a:endParaRPr>
          </a:p>
        </p:txBody>
      </p:sp>
      <p:sp>
        <p:nvSpPr>
          <p:cNvPr id="6" name="Title 14">
            <a:extLst>
              <a:ext uri="{FF2B5EF4-FFF2-40B4-BE49-F238E27FC236}">
                <a16:creationId xmlns:a16="http://schemas.microsoft.com/office/drawing/2014/main" id="{4B9202D2-E69F-FF0E-C864-69A05EC12EDF}"/>
              </a:ext>
            </a:extLst>
          </p:cNvPr>
          <p:cNvSpPr txBox="1">
            <a:spLocks/>
          </p:cNvSpPr>
          <p:nvPr/>
        </p:nvSpPr>
        <p:spPr>
          <a:xfrm>
            <a:off x="137433" y="23867"/>
            <a:ext cx="8619154" cy="1006368"/>
          </a:xfrm>
          <a:prstGeom prst="rect">
            <a:avLst/>
          </a:prstGeom>
        </p:spPr>
        <p:txBody>
          <a:bodyPr vert="horz" lIns="91440" tIns="45720" rIns="91440" bIns="45720" rtlCol="0" anchor="ctr">
            <a:normAutofit/>
          </a:bodyPr>
          <a:lst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a:lstStyle>
          <a:p>
            <a:pPr algn="r" defTabSz="914400" rtl="1" hangingPunct="0">
              <a:spcBef>
                <a:spcPts val="0"/>
              </a:spcBef>
              <a:defRPr/>
            </a:pPr>
            <a:r>
              <a:rPr lang="en-CA" b="1" kern="0" dirty="0">
                <a:solidFill>
                  <a:srgbClr val="234776"/>
                </a:solidFill>
                <a:latin typeface="Arial"/>
                <a:cs typeface="Arial" panose="020B0604020202020204" pitchFamily="34" charset="0"/>
                <a:sym typeface="Arial"/>
              </a:rPr>
              <a:t>2</a:t>
            </a:r>
            <a:r>
              <a:rPr kumimoji="0" lang="en-CA" b="1" i="0" strike="noStrike" kern="0" cap="none" spc="0" normalizeH="0" baseline="0" noProof="0" dirty="0">
                <a:ln>
                  <a:noFill/>
                </a:ln>
                <a:solidFill>
                  <a:srgbClr val="234776"/>
                </a:solidFill>
                <a:effectLst/>
                <a:uLnTx/>
                <a:uFillTx/>
                <a:latin typeface="Arial"/>
                <a:cs typeface="Arial" panose="020B0604020202020204" pitchFamily="34" charset="0"/>
                <a:sym typeface="Arial"/>
              </a:rPr>
              <a:t>.1</a:t>
            </a:r>
            <a:r>
              <a:rPr kumimoji="0" lang="en-CA" i="0" strike="noStrike" kern="0" cap="none" spc="0" normalizeH="0" baseline="0" noProof="0" dirty="0">
                <a:ln>
                  <a:noFill/>
                </a:ln>
                <a:solidFill>
                  <a:srgbClr val="234776"/>
                </a:solidFill>
                <a:effectLst/>
                <a:uLnTx/>
                <a:uFillTx/>
                <a:latin typeface="Arial"/>
                <a:cs typeface="Arial" panose="020B0604020202020204" pitchFamily="34" charset="0"/>
                <a:sym typeface="Arial"/>
              </a:rPr>
              <a:t> </a:t>
            </a:r>
            <a:r>
              <a:rPr kumimoji="0" lang="ar-SA" i="0" strike="noStrike" kern="0" cap="none" spc="0" normalizeH="0" baseline="0" noProof="0" dirty="0">
                <a:ln>
                  <a:noFill/>
                </a:ln>
                <a:solidFill>
                  <a:srgbClr val="234776"/>
                </a:solidFill>
                <a:effectLst/>
                <a:uLnTx/>
                <a:uFillTx/>
                <a:latin typeface="Arial"/>
                <a:cs typeface="Arial" panose="020B0604020202020204" pitchFamily="34" charset="0"/>
                <a:sym typeface="Arial"/>
              </a:rPr>
              <a:t> أحد النماذج الممكنة لتحسين التناسق: </a:t>
            </a:r>
          </a:p>
          <a:p>
            <a:pPr algn="r" defTabSz="914400" rtl="1" hangingPunct="0">
              <a:spcBef>
                <a:spcPts val="0"/>
              </a:spcBef>
              <a:defRPr/>
            </a:pPr>
            <a:r>
              <a:rPr kumimoji="0" lang="ar-SA" i="0" strike="noStrike" kern="0" cap="none" spc="0" normalizeH="0" baseline="0" noProof="0" dirty="0">
                <a:ln>
                  <a:noFill/>
                </a:ln>
                <a:solidFill>
                  <a:srgbClr val="234776"/>
                </a:solidFill>
                <a:effectLst/>
                <a:uLnTx/>
                <a:uFillTx/>
                <a:latin typeface="Arial"/>
                <a:cs typeface="Arial" panose="020B0604020202020204" pitchFamily="34" charset="0"/>
                <a:sym typeface="Arial"/>
              </a:rPr>
              <a:t>بربط العالمي بالمحلي.</a:t>
            </a:r>
            <a:endParaRPr lang="en-CA" kern="0" dirty="0">
              <a:solidFill>
                <a:srgbClr val="FF0000"/>
              </a:solidFill>
              <a:latin typeface="Arial"/>
              <a:cs typeface="Arial" panose="020B0604020202020204" pitchFamily="34" charset="0"/>
              <a:sym typeface="Arial"/>
            </a:endParaRPr>
          </a:p>
        </p:txBody>
      </p:sp>
      <p:sp>
        <p:nvSpPr>
          <p:cNvPr id="7" name="TextBox 2">
            <a:extLst>
              <a:ext uri="{FF2B5EF4-FFF2-40B4-BE49-F238E27FC236}">
                <a16:creationId xmlns:a16="http://schemas.microsoft.com/office/drawing/2014/main" id="{9B186320-02D3-B85E-1343-750302DE3EE6}"/>
              </a:ext>
            </a:extLst>
          </p:cNvPr>
          <p:cNvSpPr txBox="1"/>
          <p:nvPr/>
        </p:nvSpPr>
        <p:spPr>
          <a:xfrm>
            <a:off x="9385072" y="1068159"/>
            <a:ext cx="2403222" cy="253916"/>
          </a:xfrm>
          <a:prstGeom prst="rect">
            <a:avLst/>
          </a:prstGeom>
          <a:noFill/>
        </p:spPr>
        <p:txBody>
          <a:bodyPr wrap="none" rtlCol="0">
            <a:spAutoFit/>
          </a:bodyPr>
          <a:lstStyle>
            <a:defPPr>
              <a:defRPr lang="en-US"/>
            </a:defPPr>
            <a:lvl1pPr marL="0" algn="l" defTabSz="609600" rtl="0" eaLnBrk="1" latinLnBrk="0" hangingPunct="1">
              <a:defRPr sz="2400" kern="1200">
                <a:solidFill>
                  <a:schemeClr val="tx1"/>
                </a:solidFill>
                <a:latin typeface="+mn-lt"/>
                <a:ea typeface="+mn-ea"/>
                <a:cs typeface="+mn-cs"/>
              </a:defRPr>
            </a:lvl1pPr>
            <a:lvl2pPr marL="609600" algn="l" defTabSz="609600" rtl="0" eaLnBrk="1" latinLnBrk="0" hangingPunct="1">
              <a:defRPr sz="2400" kern="1200">
                <a:solidFill>
                  <a:schemeClr val="tx1"/>
                </a:solidFill>
                <a:latin typeface="+mn-lt"/>
                <a:ea typeface="+mn-ea"/>
                <a:cs typeface="+mn-cs"/>
              </a:defRPr>
            </a:lvl2pPr>
            <a:lvl3pPr marL="1219200" algn="l" defTabSz="609600" rtl="0" eaLnBrk="1" latinLnBrk="0" hangingPunct="1">
              <a:defRPr sz="2400" kern="1200">
                <a:solidFill>
                  <a:schemeClr val="tx1"/>
                </a:solidFill>
                <a:latin typeface="+mn-lt"/>
                <a:ea typeface="+mn-ea"/>
                <a:cs typeface="+mn-cs"/>
              </a:defRPr>
            </a:lvl3pPr>
            <a:lvl4pPr marL="1828800" algn="l" defTabSz="609600" rtl="0" eaLnBrk="1" latinLnBrk="0" hangingPunct="1">
              <a:defRPr sz="2400" kern="1200">
                <a:solidFill>
                  <a:schemeClr val="tx1"/>
                </a:solidFill>
                <a:latin typeface="+mn-lt"/>
                <a:ea typeface="+mn-ea"/>
                <a:cs typeface="+mn-cs"/>
              </a:defRPr>
            </a:lvl4pPr>
            <a:lvl5pPr marL="2438400" algn="l" defTabSz="609600" rtl="0" eaLnBrk="1" latinLnBrk="0" hangingPunct="1">
              <a:defRPr sz="2400" kern="1200">
                <a:solidFill>
                  <a:schemeClr val="tx1"/>
                </a:solidFill>
                <a:latin typeface="+mn-lt"/>
                <a:ea typeface="+mn-ea"/>
                <a:cs typeface="+mn-cs"/>
              </a:defRPr>
            </a:lvl5pPr>
            <a:lvl6pPr marL="3048000" algn="l" defTabSz="609600" rtl="0" eaLnBrk="1" latinLnBrk="0" hangingPunct="1">
              <a:defRPr sz="2400" kern="1200">
                <a:solidFill>
                  <a:schemeClr val="tx1"/>
                </a:solidFill>
                <a:latin typeface="+mn-lt"/>
                <a:ea typeface="+mn-ea"/>
                <a:cs typeface="+mn-cs"/>
              </a:defRPr>
            </a:lvl6pPr>
            <a:lvl7pPr marL="3657600" algn="l" defTabSz="609600" rtl="0" eaLnBrk="1" latinLnBrk="0" hangingPunct="1">
              <a:defRPr sz="2400" kern="1200">
                <a:solidFill>
                  <a:schemeClr val="tx1"/>
                </a:solidFill>
                <a:latin typeface="+mn-lt"/>
                <a:ea typeface="+mn-ea"/>
                <a:cs typeface="+mn-cs"/>
              </a:defRPr>
            </a:lvl7pPr>
            <a:lvl8pPr marL="4267200" algn="l" defTabSz="609600" rtl="0" eaLnBrk="1" latinLnBrk="0" hangingPunct="1">
              <a:defRPr sz="2400" kern="1200">
                <a:solidFill>
                  <a:schemeClr val="tx1"/>
                </a:solidFill>
                <a:latin typeface="+mn-lt"/>
                <a:ea typeface="+mn-ea"/>
                <a:cs typeface="+mn-cs"/>
              </a:defRPr>
            </a:lvl8pPr>
            <a:lvl9pPr marL="4876800" algn="l" defTabSz="609600" rtl="0" eaLnBrk="1" latinLnBrk="0" hangingPunct="1">
              <a:defRPr sz="2400" kern="1200">
                <a:solidFill>
                  <a:schemeClr val="tx1"/>
                </a:solidFill>
                <a:latin typeface="+mn-lt"/>
                <a:ea typeface="+mn-ea"/>
                <a:cs typeface="+mn-cs"/>
              </a:defRPr>
            </a:lvl9pPr>
          </a:lstStyle>
          <a:p>
            <a:pPr algn="r" rtl="1"/>
            <a:r>
              <a:rPr lang="ar-SA" sz="1050" i="1" dirty="0">
                <a:solidFill>
                  <a:srgbClr val="254776"/>
                </a:solidFill>
              </a:rPr>
              <a:t>ملاحظة: النسخة الكاملة متوفرة في </a:t>
            </a:r>
            <a:r>
              <a:rPr lang="ar-SA" sz="1050" i="1" dirty="0">
                <a:solidFill>
                  <a:srgbClr val="254777"/>
                </a:solidFill>
                <a:effectLst/>
                <a:latin typeface="Helvetica" pitchFamily="2" charset="0"/>
              </a:rPr>
              <a:t>مستجدات ٢٠٢٣</a:t>
            </a:r>
          </a:p>
        </p:txBody>
      </p:sp>
    </p:spTree>
    <p:extLst>
      <p:ext uri="{BB962C8B-B14F-4D97-AF65-F5344CB8AC3E}">
        <p14:creationId xmlns:p14="http://schemas.microsoft.com/office/powerpoint/2010/main" val="3060784908"/>
      </p:ext>
    </p:extLst>
  </p:cSld>
  <p:clrMapOvr>
    <a:masterClrMapping/>
  </p:clrMapOvr>
</p:sld>
</file>

<file path=ppt/theme/theme1.xml><?xml version="1.0" encoding="utf-8"?>
<a:theme xmlns:a="http://schemas.openxmlformats.org/drawingml/2006/main" name="McMaster Brighter World Theme">
  <a:themeElements>
    <a:clrScheme name="Custom 6">
      <a:dk1>
        <a:srgbClr val="4C555C"/>
      </a:dk1>
      <a:lt1>
        <a:srgbClr val="FFFFFF"/>
      </a:lt1>
      <a:dk2>
        <a:srgbClr val="FFFFFF"/>
      </a:dk2>
      <a:lt2>
        <a:srgbClr val="FFFFFF"/>
      </a:lt2>
      <a:accent1>
        <a:srgbClr val="E8F6FA"/>
      </a:accent1>
      <a:accent2>
        <a:srgbClr val="40B5D3"/>
      </a:accent2>
      <a:accent3>
        <a:srgbClr val="40B5D3"/>
      </a:accent3>
      <a:accent4>
        <a:srgbClr val="D2D654"/>
      </a:accent4>
      <a:accent5>
        <a:srgbClr val="6FD3E3"/>
      </a:accent5>
      <a:accent6>
        <a:srgbClr val="A71930"/>
      </a:accent6>
      <a:hlink>
        <a:srgbClr val="E8F6FA"/>
      </a:hlink>
      <a:folHlink>
        <a:srgbClr val="E8F6F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EB10FA45183884EB94F15345AAEEF19" ma:contentTypeVersion="10" ma:contentTypeDescription="Create a new document." ma:contentTypeScope="" ma:versionID="8811d1ee1f955924d6efa7668c64d987">
  <xsd:schema xmlns:xsd="http://www.w3.org/2001/XMLSchema" xmlns:xs="http://www.w3.org/2001/XMLSchema" xmlns:p="http://schemas.microsoft.com/office/2006/metadata/properties" xmlns:ns2="599eec1d-e27c-4128-92a4-19001b8afe14" xmlns:ns3="0408fcbc-2e10-4461-bee0-724c01b46ae9" targetNamespace="http://schemas.microsoft.com/office/2006/metadata/properties" ma:root="true" ma:fieldsID="ed40de2e1756169e64ca3344cc1c16fd" ns2:_="" ns3:_="">
    <xsd:import namespace="599eec1d-e27c-4128-92a4-19001b8afe14"/>
    <xsd:import namespace="0408fcbc-2e10-4461-bee0-724c01b46ae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99eec1d-e27c-4128-92a4-19001b8afe1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a073764d-e844-48d8-8cbc-d63b9d952867"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408fcbc-2e10-4461-bee0-724c01b46ae9"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b81d858b-1feb-44a1-840f-9be35bf19069}" ma:internalName="TaxCatchAll" ma:showField="CatchAllData" ma:web="0408fcbc-2e10-4461-bee0-724c01b46ae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599eec1d-e27c-4128-92a4-19001b8afe14">
      <Terms xmlns="http://schemas.microsoft.com/office/infopath/2007/PartnerControls"/>
    </lcf76f155ced4ddcb4097134ff3c332f>
    <TaxCatchAll xmlns="0408fcbc-2e10-4461-bee0-724c01b46ae9"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7498A6E-FC66-43CB-8B3F-54CD3073A03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99eec1d-e27c-4128-92a4-19001b8afe14"/>
    <ds:schemaRef ds:uri="0408fcbc-2e10-4461-bee0-724c01b46ae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C610D51-59F7-4F26-ADC4-EEBC9DC165CF}">
  <ds:schemaRefs>
    <ds:schemaRef ds:uri="http://schemas.microsoft.com/office/2006/metadata/properties"/>
    <ds:schemaRef ds:uri="http://schemas.openxmlformats.org/package/2006/metadata/core-properties"/>
    <ds:schemaRef ds:uri="http://schemas.microsoft.com/office/2006/documentManagement/types"/>
    <ds:schemaRef ds:uri="http://purl.org/dc/terms/"/>
    <ds:schemaRef ds:uri="http://purl.org/dc/elements/1.1/"/>
    <ds:schemaRef ds:uri="599eec1d-e27c-4128-92a4-19001b8afe14"/>
    <ds:schemaRef ds:uri="http://www.w3.org/XML/1998/namespace"/>
    <ds:schemaRef ds:uri="http://schemas.microsoft.com/office/infopath/2007/PartnerControls"/>
    <ds:schemaRef ds:uri="0408fcbc-2e10-4461-bee0-724c01b46ae9"/>
    <ds:schemaRef ds:uri="http://purl.org/dc/dcmitype/"/>
  </ds:schemaRefs>
</ds:datastoreItem>
</file>

<file path=customXml/itemProps3.xml><?xml version="1.0" encoding="utf-8"?>
<ds:datastoreItem xmlns:ds="http://schemas.openxmlformats.org/officeDocument/2006/customXml" ds:itemID="{76B9ED40-81AA-4A33-A5F3-A8B1FC8808E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39169</TotalTime>
  <Words>381</Words>
  <Application>Microsoft Macintosh PowerPoint</Application>
  <PresentationFormat>Widescreen</PresentationFormat>
  <Paragraphs>26</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Courier New</vt:lpstr>
      <vt:lpstr>Helvetica</vt:lpstr>
      <vt:lpstr>McMaster Brighter World Theme</vt:lpstr>
      <vt:lpstr>PowerPoint Presentation</vt:lpstr>
    </vt:vector>
  </TitlesOfParts>
  <Company>Ariad Communications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Iwona Sowinski</dc:creator>
  <cp:lastModifiedBy>Lott, Steven</cp:lastModifiedBy>
  <cp:revision>345</cp:revision>
  <cp:lastPrinted>2017-06-06T20:04:49Z</cp:lastPrinted>
  <dcterms:created xsi:type="dcterms:W3CDTF">2017-04-21T15:41:45Z</dcterms:created>
  <dcterms:modified xsi:type="dcterms:W3CDTF">2023-05-03T19:10:51Z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0x0101006EB10FA45183884EB94F15345AAEEF19</vt:lpwstr>
  </property>
  <property fmtid="{D5CDD505-2E9C-101B-9397-08002B2CF9AE}" pid="3" name="MediaServiceImageTags">
    <vt:lpwstr/>
  </property>
</Properties>
</file>