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6"/>
  </p:notesMasterIdLst>
  <p:sldIdLst>
    <p:sldId id="1097" r:id="rId5"/>
  </p:sldIdLst>
  <p:sldSz cx="12192000" cy="6858000"/>
  <p:notesSz cx="6858000" cy="9144000"/>
  <p:defaultTextStyle>
    <a:defPPr>
      <a:defRPr lang="en-US"/>
    </a:defPPr>
    <a:lvl1pPr marL="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D004155-0BE5-983B-240A-7F579D944F20}" name="Lavis, John" initials="LJ" userId="S::lavisj@mcmaster.ca::8625103c-d98b-4845-814c-6cf45bf9f2ec" providerId="AD"/>
  <p188:author id="{CB079C5A-0D4E-BE37-2D8A-87824B504FDA}" name="Sue Johnston" initials="SJ" userId="26f1e46323adff1d" providerId="Windows Live"/>
  <p188:author id="{1B4538DD-8686-2F8E-4AF0-15C617F13196}" name="Ileana Ciurea" initials="IC" userId="S::ileana.ciurea@greycell.ca::8948fc58-0a30-4242-8d3b-9074f456e69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54776"/>
    <a:srgbClr val="8DD2E5"/>
    <a:srgbClr val="99CC66"/>
    <a:srgbClr val="CC76A6"/>
    <a:srgbClr val="FEB714"/>
    <a:srgbClr val="FFC057"/>
    <a:srgbClr val="6AA855"/>
    <a:srgbClr val="6FC0D3"/>
    <a:srgbClr val="8DC758"/>
    <a:srgbClr val="99CC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9687" autoAdjust="0"/>
    <p:restoredTop sz="95707" autoAdjust="0"/>
  </p:normalViewPr>
  <p:slideViewPr>
    <p:cSldViewPr snapToGrid="0" snapToObjects="1">
      <p:cViewPr varScale="1">
        <p:scale>
          <a:sx n="112" d="100"/>
          <a:sy n="112" d="100"/>
        </p:scale>
        <p:origin x="216" y="536"/>
      </p:cViewPr>
      <p:guideLst>
        <p:guide orient="horz" pos="2137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charset="0"/>
              </a:defRPr>
            </a:lvl1pPr>
          </a:lstStyle>
          <a:p>
            <a:fld id="{E9F3A7FF-300E-B84F-A2D0-CDCDE713DCB9}" type="datetimeFigureOut">
              <a:rPr lang="en-US" smtClean="0"/>
              <a:pPr/>
              <a:t>5/3/23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charset="0"/>
              </a:defRPr>
            </a:lvl1pPr>
          </a:lstStyle>
          <a:p>
            <a:fld id="{7C11621C-3EA7-C342-A130-13C6D43C8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347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1pPr>
    <a:lvl2pPr marL="609585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2pPr>
    <a:lvl3pPr marL="1219170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3pPr>
    <a:lvl4pPr marL="1828754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4pPr>
    <a:lvl5pPr marL="2438339" algn="l" defTabSz="1219170" rtl="0" eaLnBrk="1" latinLnBrk="0" hangingPunct="1">
      <a:defRPr sz="1600" b="0" i="0" kern="1200">
        <a:solidFill>
          <a:schemeClr val="tx1"/>
        </a:solidFill>
        <a:latin typeface="Arial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768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ackground pattern&#10;&#10;Description automatically generated">
            <a:extLst>
              <a:ext uri="{FF2B5EF4-FFF2-40B4-BE49-F238E27FC236}">
                <a16:creationId xmlns:a16="http://schemas.microsoft.com/office/drawing/2014/main" id="{508AC5A7-CE1D-1B83-E287-3CF1EB9791E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223195"/>
          </a:xfrm>
          <a:prstGeom prst="rect">
            <a:avLst/>
          </a:prstGeom>
        </p:spPr>
      </p:pic>
      <p:sp>
        <p:nvSpPr>
          <p:cNvPr id="2" name="Title Placeholder" descr="Master title"/>
          <p:cNvSpPr>
            <a:spLocks noGrp="1"/>
          </p:cNvSpPr>
          <p:nvPr>
            <p:ph type="ctrTitle"/>
          </p:nvPr>
        </p:nvSpPr>
        <p:spPr>
          <a:xfrm>
            <a:off x="2715491" y="634805"/>
            <a:ext cx="6862619" cy="2666171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>
              <a:lnSpc>
                <a:spcPct val="100000"/>
              </a:lnSpc>
              <a:defRPr sz="4000">
                <a:solidFill>
                  <a:srgbClr val="25477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Placeholder" descr="Master subtitle"/>
          <p:cNvSpPr>
            <a:spLocks noGrp="1"/>
          </p:cNvSpPr>
          <p:nvPr>
            <p:ph type="subTitle" idx="1"/>
          </p:nvPr>
        </p:nvSpPr>
        <p:spPr>
          <a:xfrm>
            <a:off x="4110182" y="3300976"/>
            <a:ext cx="4073237" cy="91162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Meeting Information" descr="Meering or Audience Data">
            <a:extLst>
              <a:ext uri="{FF2B5EF4-FFF2-40B4-BE49-F238E27FC236}">
                <a16:creationId xmlns:a16="http://schemas.microsoft.com/office/drawing/2014/main" id="{E4830579-3FC9-4C47-AF4E-DC02A16FCB8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056005" y="4212601"/>
            <a:ext cx="4181593" cy="911617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467">
                <a:solidFill>
                  <a:srgbClr val="464F55"/>
                </a:solidFill>
              </a:defRPr>
            </a:lvl1pPr>
            <a:lvl2pPr marL="457189" indent="0">
              <a:buNone/>
              <a:defRPr sz="1467"/>
            </a:lvl2pPr>
            <a:lvl3pPr marL="914377" indent="0">
              <a:buNone/>
              <a:defRPr sz="1467"/>
            </a:lvl3pPr>
            <a:lvl4pPr marL="1371566" indent="0">
              <a:buNone/>
              <a:defRPr sz="1467"/>
            </a:lvl4pPr>
            <a:lvl5pPr marL="1828754" indent="0">
              <a:buNone/>
              <a:defRPr sz="1467"/>
            </a:lvl5pPr>
          </a:lstStyle>
          <a:p>
            <a:pPr lvl="0"/>
            <a:r>
              <a:rPr lang="en-US" dirty="0"/>
              <a:t>Meeting or Audience Date</a:t>
            </a:r>
          </a:p>
        </p:txBody>
      </p:sp>
      <p:sp>
        <p:nvSpPr>
          <p:cNvPr id="8" name="Slide Number" descr="Page Number">
            <a:extLst>
              <a:ext uri="{FF2B5EF4-FFF2-40B4-BE49-F238E27FC236}">
                <a16:creationId xmlns:a16="http://schemas.microsoft.com/office/drawing/2014/main" id="{EE66D232-CA20-FDCA-F279-F1103BF3DE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blur, blurry&#10;&#10;Description automatically generated">
            <a:extLst>
              <a:ext uri="{FF2B5EF4-FFF2-40B4-BE49-F238E27FC236}">
                <a16:creationId xmlns:a16="http://schemas.microsoft.com/office/drawing/2014/main" id="{83CD791E-98A1-0162-6CC0-D6583896CE2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alphaModFix amt="10000"/>
          </a:blip>
          <a:srcRect l="9741" t="6894" r="7309" b="29427"/>
          <a:stretch/>
        </p:blipFill>
        <p:spPr>
          <a:xfrm>
            <a:off x="0" y="0"/>
            <a:ext cx="12192000" cy="6250905"/>
          </a:xfrm>
          <a:prstGeom prst="rect">
            <a:avLst/>
          </a:prstGeom>
        </p:spPr>
      </p:pic>
      <p:pic>
        <p:nvPicPr>
          <p:cNvPr id="9" name="Picture 8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8D0C2E2-5D81-CE5F-219E-22C224152F86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601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263E6EE-4BB6-8A1C-E311-0E74B18F451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12" name="Subtitle Placeholder" descr="Slide sub title">
            <a:extLst>
              <a:ext uri="{FF2B5EF4-FFF2-40B4-BE49-F238E27FC236}">
                <a16:creationId xmlns:a16="http://schemas.microsoft.com/office/drawing/2014/main" id="{E4697456-D8E5-5447-AB08-1193E92AD31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Content Placeholder" descr="Slide content"/>
          <p:cNvSpPr>
            <a:spLocks noGrp="1"/>
          </p:cNvSpPr>
          <p:nvPr>
            <p:ph idx="1" hasCustomPrompt="1"/>
          </p:nvPr>
        </p:nvSpPr>
        <p:spPr>
          <a:xfrm>
            <a:off x="267858" y="1471001"/>
            <a:ext cx="11708068" cy="4536015"/>
          </a:xfrm>
        </p:spPr>
        <p:txBody>
          <a:bodyPr lIns="108000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defRPr/>
            </a:lvl5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2783A4F7-F459-E4B5-6A3C-3ABC5E9C0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286C0FB-52F0-3A89-90C6-66C46E6DD551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  <p:sp>
        <p:nvSpPr>
          <p:cNvPr id="10" name="Slide Number" descr="Page Number">
            <a:extLst>
              <a:ext uri="{FF2B5EF4-FFF2-40B4-BE49-F238E27FC236}">
                <a16:creationId xmlns:a16="http://schemas.microsoft.com/office/drawing/2014/main" id="{8889B7D9-D7D3-4C70-618E-523C87036B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202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E5F536A-097D-F9C2-3926-5439D376C09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7" name="Title Placeholder" descr="Master Title">
            <a:extLst>
              <a:ext uri="{FF2B5EF4-FFF2-40B4-BE49-F238E27FC236}">
                <a16:creationId xmlns:a16="http://schemas.microsoft.com/office/drawing/2014/main" id="{D769DDCC-F1E0-C10D-BC2A-BCACFC731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113435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" descr="Page Number">
            <a:extLst>
              <a:ext uri="{FF2B5EF4-FFF2-40B4-BE49-F238E27FC236}">
                <a16:creationId xmlns:a16="http://schemas.microsoft.com/office/drawing/2014/main" id="{562B326D-4420-96CE-9477-EAFA66BBA8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E9353E2E-99A4-592F-60C3-5088FF465CD8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9926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EF50776-A37A-951A-D077-1B92C26B467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5869" r="5869" b="12196"/>
          <a:stretch/>
        </p:blipFill>
        <p:spPr>
          <a:xfrm rot="10800000" flipH="1">
            <a:off x="-7495" y="0"/>
            <a:ext cx="12206990" cy="1227014"/>
          </a:xfrm>
          <a:prstGeom prst="rect">
            <a:avLst/>
          </a:prstGeom>
          <a:effectLst>
            <a:outerShdw blurRad="293794" dist="50800" dir="5400000" sx="97000" sy="97000" algn="ctr" rotWithShape="0">
              <a:srgbClr val="000000">
                <a:alpha val="9000"/>
              </a:srgbClr>
            </a:outerShdw>
          </a:effectLst>
        </p:spPr>
      </p:pic>
      <p:sp>
        <p:nvSpPr>
          <p:cNvPr id="8" name="Left Content Placeholder">
            <a:extLst>
              <a:ext uri="{FF2B5EF4-FFF2-40B4-BE49-F238E27FC236}">
                <a16:creationId xmlns:a16="http://schemas.microsoft.com/office/drawing/2014/main" id="{7ED32BB9-068A-BC8C-7D27-8C1A6E07DE97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09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9" name="Right Content Placeholder">
            <a:extLst>
              <a:ext uri="{FF2B5EF4-FFF2-40B4-BE49-F238E27FC236}">
                <a16:creationId xmlns:a16="http://schemas.microsoft.com/office/drawing/2014/main" id="{AE9B9F67-FF62-5938-072D-74A9156DF59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97600" y="1600201"/>
            <a:ext cx="53848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add text or select an icon below for picture, table, graph and more content options.</a:t>
            </a:r>
          </a:p>
        </p:txBody>
      </p:sp>
      <p:sp>
        <p:nvSpPr>
          <p:cNvPr id="10" name="Subtitle Placeholder" descr="Slide sub title">
            <a:extLst>
              <a:ext uri="{FF2B5EF4-FFF2-40B4-BE49-F238E27FC236}">
                <a16:creationId xmlns:a16="http://schemas.microsoft.com/office/drawing/2014/main" id="{95C762DA-EFD0-C76E-4E74-A61801BDF4D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68817" y="636516"/>
            <a:ext cx="11707283" cy="753256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 marL="457189" indent="0">
              <a:buNone/>
              <a:defRPr sz="2000"/>
            </a:lvl2pPr>
            <a:lvl3pPr marL="914377" indent="0">
              <a:buNone/>
              <a:defRPr sz="20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11" name="Title Placeholder" descr="Master Title">
            <a:extLst>
              <a:ext uri="{FF2B5EF4-FFF2-40B4-BE49-F238E27FC236}">
                <a16:creationId xmlns:a16="http://schemas.microsoft.com/office/drawing/2014/main" id="{C90B5A47-A1F6-28BB-5CFA-3CB937513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858" y="-88021"/>
            <a:ext cx="11708068" cy="1006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5" name="Slide Number" descr="Page Number">
            <a:extLst>
              <a:ext uri="{FF2B5EF4-FFF2-40B4-BE49-F238E27FC236}">
                <a16:creationId xmlns:a16="http://schemas.microsoft.com/office/drawing/2014/main" id="{FB11FD29-404E-0128-612A-FE3DE5DAD4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6" name="Picture 15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0D8833EF-1349-6CFE-3551-34515FFA92C4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9658" y="140708"/>
            <a:ext cx="2896355" cy="945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843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" descr="Slide Content"/>
          <p:cNvSpPr>
            <a:spLocks noGrp="1"/>
          </p:cNvSpPr>
          <p:nvPr>
            <p:ph type="body" idx="1"/>
          </p:nvPr>
        </p:nvSpPr>
        <p:spPr>
          <a:xfrm>
            <a:off x="267858" y="1480930"/>
            <a:ext cx="11708068" cy="4645234"/>
          </a:xfrm>
          <a:prstGeom prst="rect">
            <a:avLst/>
          </a:prstGeom>
        </p:spPr>
        <p:txBody>
          <a:bodyPr vert="horz" lIns="10800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URL">
            <a:extLst>
              <a:ext uri="{FF2B5EF4-FFF2-40B4-BE49-F238E27FC236}">
                <a16:creationId xmlns:a16="http://schemas.microsoft.com/office/drawing/2014/main" id="{0C654FC7-9C31-074E-AD8E-D6FD365BF2A7}"/>
              </a:ext>
            </a:extLst>
          </p:cNvPr>
          <p:cNvSpPr txBox="1"/>
          <p:nvPr userDrawn="1"/>
        </p:nvSpPr>
        <p:spPr>
          <a:xfrm>
            <a:off x="267858" y="6277352"/>
            <a:ext cx="3339700" cy="5591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evidencecommission@mcmaster.ca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www.evidencecommission.org</a:t>
            </a:r>
          </a:p>
          <a:p>
            <a:pPr>
              <a:lnSpc>
                <a:spcPct val="100000"/>
              </a:lnSpc>
              <a:spcAft>
                <a:spcPts val="200"/>
              </a:spcAft>
            </a:pPr>
            <a:r>
              <a:rPr lang="en-CA" sz="900" u="none" dirty="0">
                <a:solidFill>
                  <a:srgbClr val="464F55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@evidencecomm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0EB42C68-2428-64E4-0D5F-4E2E792505F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493" y="6338887"/>
            <a:ext cx="122703" cy="122703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43A7D78D-A0CB-7AFD-BBB4-995E97AE4878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659257"/>
            <a:ext cx="126293" cy="126293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A3FC173-5774-5895-C511-3286CCCFCC41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083" y="6504045"/>
            <a:ext cx="126293" cy="126293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2DC0F4D4-FDFA-BAAD-9B15-3AAD692D6905}"/>
              </a:ext>
            </a:extLst>
          </p:cNvPr>
          <p:cNvSpPr txBox="1"/>
          <p:nvPr userDrawn="1"/>
        </p:nvSpPr>
        <p:spPr>
          <a:xfrm>
            <a:off x="8408358" y="6300460"/>
            <a:ext cx="3630484" cy="5386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 © McMaster Health Forum on behalf McMaster University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Share freely, give credit, adapt with permission. This work is licensed under</a:t>
            </a:r>
          </a:p>
          <a:p>
            <a:pPr algn="r">
              <a:spcAft>
                <a:spcPts val="200"/>
              </a:spcAft>
            </a:pPr>
            <a:r>
              <a:rPr lang="en-CA" sz="800" i="1" dirty="0">
                <a:solidFill>
                  <a:srgbClr val="464F55"/>
                </a:solidFill>
              </a:rPr>
              <a:t>a Creative Commons Attribution-NoDerivatives 4.0 International License.</a:t>
            </a:r>
          </a:p>
        </p:txBody>
      </p:sp>
      <p:sp>
        <p:nvSpPr>
          <p:cNvPr id="17" name="Slide Number" descr="Page Number">
            <a:extLst>
              <a:ext uri="{FF2B5EF4-FFF2-40B4-BE49-F238E27FC236}">
                <a16:creationId xmlns:a16="http://schemas.microsoft.com/office/drawing/2014/main" id="{038D6026-73A3-1882-2BB8-CDC441E82D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917324" y="6400460"/>
            <a:ext cx="357352" cy="365125"/>
          </a:xfrm>
          <a:prstGeom prst="rect">
            <a:avLst/>
          </a:prstGeom>
        </p:spPr>
        <p:txBody>
          <a:bodyPr tIns="46800" rIns="0" anchor="ctr" anchorCtr="0"/>
          <a:lstStyle>
            <a:lvl1pPr algn="ctr">
              <a:defRPr sz="1200">
                <a:solidFill>
                  <a:srgbClr val="464F55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E2CB33EA-91D6-F140-A440-0A130B2A34DE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4220E00-5CFF-0AE1-9606-366474FAFAE9}"/>
              </a:ext>
            </a:extLst>
          </p:cNvPr>
          <p:cNvCxnSpPr>
            <a:cxnSpLocks/>
          </p:cNvCxnSpPr>
          <p:nvPr userDrawn="1"/>
        </p:nvCxnSpPr>
        <p:spPr>
          <a:xfrm>
            <a:off x="0" y="6260774"/>
            <a:ext cx="12192000" cy="0"/>
          </a:xfrm>
          <a:prstGeom prst="line">
            <a:avLst/>
          </a:prstGeom>
          <a:ln w="25400">
            <a:solidFill>
              <a:srgbClr val="464F55"/>
            </a:solidFill>
          </a:ln>
          <a:effectLst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4689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1" r:id="rId3"/>
    <p:sldLayoutId id="2147483672" r:id="rId4"/>
  </p:sldLayoutIdLst>
  <p:hf hdr="0" ftr="0"/>
  <p:txStyles>
    <p:titleStyle>
      <a:lvl1pPr marL="0" marR="0" indent="0" algn="l" defTabSz="457189" rtl="0" eaLnBrk="1" fontAlgn="auto" latinLnBrk="0" hangingPunct="1">
        <a:lnSpc>
          <a:spcPct val="10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sz="2400" b="0" i="0" kern="1200">
          <a:solidFill>
            <a:srgbClr val="254776"/>
          </a:solidFill>
          <a:latin typeface="Arial" charset="0"/>
          <a:ea typeface="+mj-ea"/>
          <a:cs typeface="+mj-cs"/>
        </a:defRPr>
      </a:lvl1pPr>
    </p:titleStyle>
    <p:bodyStyle>
      <a:lvl1pPr marL="285750" indent="-285750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Font typeface="Arial" panose="020B0604020202020204" pitchFamily="34" charset="0"/>
        <a:buChar char="•"/>
        <a:defRPr sz="1800" b="0" i="0" kern="1200">
          <a:solidFill>
            <a:srgbClr val="464F55"/>
          </a:solidFill>
          <a:latin typeface="Arial" charset="0"/>
          <a:ea typeface="+mn-ea"/>
          <a:cs typeface="+mn-cs"/>
        </a:defRPr>
      </a:lvl1pPr>
      <a:lvl2pPr marL="646934" indent="-28574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254776"/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902977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168171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SzPct val="65000"/>
        <a:buFont typeface="Courier New" panose="02070309020205020404" pitchFamily="49" charset="0"/>
        <a:buChar char="o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433364" indent="-228594" algn="l" defTabSz="457189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>
            <a:lumMod val="60000"/>
            <a:lumOff val="40000"/>
          </a:schemeClr>
        </a:buClr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FAE99748-039D-B433-24D0-B1A46D04A4E7}"/>
              </a:ext>
            </a:extLst>
          </p:cNvPr>
          <p:cNvSpPr/>
          <p:nvPr/>
        </p:nvSpPr>
        <p:spPr>
          <a:xfrm>
            <a:off x="0" y="6065134"/>
            <a:ext cx="12192000" cy="79286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C6503A71-D7ED-28F2-F9C8-ED0497F515EE}"/>
              </a:ext>
            </a:extLst>
          </p:cNvPr>
          <p:cNvSpPr/>
          <p:nvPr/>
        </p:nvSpPr>
        <p:spPr>
          <a:xfrm>
            <a:off x="1729627" y="4854414"/>
            <a:ext cx="9783602" cy="1512000"/>
          </a:xfrm>
          <a:prstGeom prst="roundRect">
            <a:avLst/>
          </a:prstGeom>
          <a:solidFill>
            <a:srgbClr val="DADFE2">
              <a:alpha val="3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89FDE805-133A-4DA8-1BDC-EF0EEA5815A6}"/>
              </a:ext>
            </a:extLst>
          </p:cNvPr>
          <p:cNvSpPr/>
          <p:nvPr/>
        </p:nvSpPr>
        <p:spPr>
          <a:xfrm>
            <a:off x="1732343" y="3249007"/>
            <a:ext cx="9792955" cy="1512000"/>
          </a:xfrm>
          <a:prstGeom prst="roundRect">
            <a:avLst/>
          </a:prstGeom>
          <a:solidFill>
            <a:srgbClr val="DADFE2">
              <a:alpha val="3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4C7F56C1-5389-B23A-A36A-2D69E0F5575E}"/>
              </a:ext>
            </a:extLst>
          </p:cNvPr>
          <p:cNvSpPr/>
          <p:nvPr/>
        </p:nvSpPr>
        <p:spPr>
          <a:xfrm>
            <a:off x="1732343" y="1643599"/>
            <a:ext cx="9792955" cy="1512000"/>
          </a:xfrm>
          <a:prstGeom prst="roundRect">
            <a:avLst/>
          </a:prstGeom>
          <a:solidFill>
            <a:srgbClr val="DADFE2">
              <a:alpha val="30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BCD536F-F516-C404-8818-557F348AA5EA}"/>
              </a:ext>
            </a:extLst>
          </p:cNvPr>
          <p:cNvSpPr txBox="1"/>
          <p:nvPr/>
        </p:nvSpPr>
        <p:spPr>
          <a:xfrm>
            <a:off x="6475040" y="4917868"/>
            <a:ext cx="2164464" cy="11892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LB" sz="12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البحث السلوكي/</a:t>
            </a:r>
          </a:p>
          <a:p>
            <a:pPr marL="0" marR="0" lvl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LB" sz="12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التطبيقي</a:t>
            </a:r>
            <a:endParaRPr kumimoji="0" lang="en-CA" sz="10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LB" sz="12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رؤى نوعية</a:t>
            </a:r>
          </a:p>
          <a:p>
            <a:pPr marL="0" marR="0" lvl="0" indent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9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LB" sz="1200" b="1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توليف الأدلة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0A5868B-8693-1996-B5BC-F30B6D3E3EF0}"/>
              </a:ext>
            </a:extLst>
          </p:cNvPr>
          <p:cNvSpPr txBox="1"/>
          <p:nvPr/>
        </p:nvSpPr>
        <p:spPr>
          <a:xfrm>
            <a:off x="8639505" y="4881324"/>
            <a:ext cx="2902716" cy="17235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609585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LB" sz="2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تدفقات الأدلة العلمية الجديدة:</a:t>
            </a:r>
          </a:p>
          <a:p>
            <a:pPr marL="0" marR="0" lvl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900" b="0" i="1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500" b="0" i="1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2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             </a:t>
            </a:r>
            <a:r>
              <a:rPr kumimoji="0" lang="ar-LB" sz="12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تحليل البيانات</a:t>
            </a:r>
          </a:p>
          <a:p>
            <a:pPr marL="0" marR="0" lvl="0" indent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2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r" defTabSz="609585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LB" sz="10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                                                   التقييم</a:t>
            </a:r>
            <a:endParaRPr kumimoji="0" lang="en-CA" sz="10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2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              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61FE2F03-EF7C-2EF7-DFB8-04B826B347D9}"/>
              </a:ext>
            </a:extLst>
          </p:cNvPr>
          <p:cNvGrpSpPr/>
          <p:nvPr/>
        </p:nvGrpSpPr>
        <p:grpSpPr>
          <a:xfrm>
            <a:off x="928622" y="1567726"/>
            <a:ext cx="1760582" cy="1760582"/>
            <a:chOff x="319139" y="261883"/>
            <a:chExt cx="2794855" cy="2794855"/>
          </a:xfrm>
          <a:solidFill>
            <a:srgbClr val="DADFE2"/>
          </a:solidFill>
        </p:grpSpPr>
        <p:sp>
          <p:nvSpPr>
            <p:cNvPr id="25" name="Shape 24">
              <a:extLst>
                <a:ext uri="{FF2B5EF4-FFF2-40B4-BE49-F238E27FC236}">
                  <a16:creationId xmlns:a16="http://schemas.microsoft.com/office/drawing/2014/main" id="{E5B4F7A5-8D35-0D70-0876-21F5481F65C9}"/>
                </a:ext>
              </a:extLst>
            </p:cNvPr>
            <p:cNvSpPr/>
            <p:nvPr/>
          </p:nvSpPr>
          <p:spPr>
            <a:xfrm>
              <a:off x="319139" y="261883"/>
              <a:ext cx="2794855" cy="2794855"/>
            </a:xfrm>
            <a:prstGeom prst="gear9">
              <a:avLst/>
            </a:prstGeom>
            <a:grpFill/>
            <a:ln>
              <a:solidFill>
                <a:srgbClr val="C3C7CD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marL="0" marR="0" lvl="0" indent="0" algn="l" defTabSz="60958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sp>
          <p:nvSpPr>
            <p:cNvPr id="26" name="Shape 4">
              <a:extLst>
                <a:ext uri="{FF2B5EF4-FFF2-40B4-BE49-F238E27FC236}">
                  <a16:creationId xmlns:a16="http://schemas.microsoft.com/office/drawing/2014/main" id="{12BFBA00-5F5E-EB09-83E0-22788923BBCA}"/>
                </a:ext>
              </a:extLst>
            </p:cNvPr>
            <p:cNvSpPr txBox="1"/>
            <p:nvPr/>
          </p:nvSpPr>
          <p:spPr>
            <a:xfrm>
              <a:off x="896806" y="980325"/>
              <a:ext cx="1671076" cy="1436614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marL="0" marR="0" lvl="0" indent="0" algn="ctr" defTabSz="609585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LB" sz="1300" b="1" i="0" u="none" strike="noStrike" kern="120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Arial" panose="020B0604020202020204" pitchFamily="34" charset="0"/>
                </a:rPr>
                <a:t>افهم</a:t>
              </a:r>
              <a:r>
                <a:rPr kumimoji="0" lang="ar-LB" sz="1300" b="0" i="0" u="none" strike="noStrike" kern="120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Arial" panose="020B0604020202020204" pitchFamily="34" charset="0"/>
                </a:rPr>
                <a:t> "السوق" </a:t>
              </a:r>
            </a:p>
            <a:p>
              <a:pPr marL="0" marR="0" lvl="0" indent="0" algn="ctr" defTabSz="609585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LB" sz="1300" b="0" i="0" u="none" strike="noStrike" kern="120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Arial" panose="020B0604020202020204" pitchFamily="34" charset="0"/>
                </a:rPr>
                <a:t>والسكان، </a:t>
              </a:r>
              <a:r>
                <a:rPr kumimoji="0" lang="ar-LB" sz="1300" b="1" i="0" u="none" strike="noStrike" kern="1200" cap="none" spc="0" normalizeH="0" baseline="0" noProof="0" dirty="0">
                  <a:ln>
                    <a:noFill/>
                  </a:ln>
                  <a:solidFill>
                    <a:srgbClr val="254776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Arial" panose="020B0604020202020204" pitchFamily="34" charset="0"/>
                </a:rPr>
                <a:t>ومن ثمّ ضع الأولويات</a:t>
              </a:r>
            </a:p>
          </p:txBody>
        </p:sp>
      </p:grpSp>
      <p:sp>
        <p:nvSpPr>
          <p:cNvPr id="82" name="Shape 81">
            <a:extLst>
              <a:ext uri="{FF2B5EF4-FFF2-40B4-BE49-F238E27FC236}">
                <a16:creationId xmlns:a16="http://schemas.microsoft.com/office/drawing/2014/main" id="{4CC461AE-3A11-0DF0-A665-5072D0277B89}"/>
              </a:ext>
            </a:extLst>
          </p:cNvPr>
          <p:cNvSpPr/>
          <p:nvPr/>
        </p:nvSpPr>
        <p:spPr>
          <a:xfrm>
            <a:off x="928622" y="3188858"/>
            <a:ext cx="1760582" cy="1760582"/>
          </a:xfrm>
          <a:prstGeom prst="gear9">
            <a:avLst/>
          </a:prstGeom>
          <a:solidFill>
            <a:srgbClr val="DADFE2"/>
          </a:solidFill>
          <a:ln>
            <a:solidFill>
              <a:srgbClr val="C3C7CD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4" name="Shape 83">
            <a:extLst>
              <a:ext uri="{FF2B5EF4-FFF2-40B4-BE49-F238E27FC236}">
                <a16:creationId xmlns:a16="http://schemas.microsoft.com/office/drawing/2014/main" id="{F4593C10-E76D-33E8-C52B-CBA04446E602}"/>
              </a:ext>
            </a:extLst>
          </p:cNvPr>
          <p:cNvSpPr/>
          <p:nvPr/>
        </p:nvSpPr>
        <p:spPr>
          <a:xfrm>
            <a:off x="928622" y="4810998"/>
            <a:ext cx="1760582" cy="1760582"/>
          </a:xfrm>
          <a:prstGeom prst="gear9">
            <a:avLst/>
          </a:prstGeom>
          <a:solidFill>
            <a:srgbClr val="DADFE2"/>
          </a:solidFill>
          <a:ln>
            <a:solidFill>
              <a:srgbClr val="C3C7CD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67DBAB6-4979-E025-97F0-6C646D81FC91}"/>
              </a:ext>
            </a:extLst>
          </p:cNvPr>
          <p:cNvSpPr txBox="1"/>
          <p:nvPr/>
        </p:nvSpPr>
        <p:spPr>
          <a:xfrm>
            <a:off x="2812252" y="1847721"/>
            <a:ext cx="3035024" cy="892552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r" defTabSz="609585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LB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أين تقع الثغرات في النظام وما الذي يحركها؟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ar-LB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أين تقع التفاوتات؟</a:t>
            </a:r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r" defTabSz="609585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ar-LB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ما هي الأولويات التي نعالجها (أو ما هي المشكلات التي نحلها)؟</a:t>
            </a:r>
          </a:p>
        </p:txBody>
      </p:sp>
      <p:sp>
        <p:nvSpPr>
          <p:cNvPr id="32" name="Shape 4">
            <a:extLst>
              <a:ext uri="{FF2B5EF4-FFF2-40B4-BE49-F238E27FC236}">
                <a16:creationId xmlns:a16="http://schemas.microsoft.com/office/drawing/2014/main" id="{D51CC5A9-924E-F5EF-26E4-524FD7CFD423}"/>
              </a:ext>
            </a:extLst>
          </p:cNvPr>
          <p:cNvSpPr txBox="1"/>
          <p:nvPr/>
        </p:nvSpPr>
        <p:spPr>
          <a:xfrm>
            <a:off x="1282576" y="3617048"/>
            <a:ext cx="1052672" cy="9049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0320" tIns="20320" rIns="20320" bIns="20320" numCol="1" spcCol="1270" anchor="ctr" anchorCtr="0">
            <a:noAutofit/>
          </a:bodyPr>
          <a:lstStyle/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LB" sz="1300" b="1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شارك</a:t>
            </a:r>
            <a:r>
              <a:rPr kumimoji="0" lang="ar-LB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 في تصميم خدمات ونماذج جديدة للخدمة</a:t>
            </a:r>
          </a:p>
        </p:txBody>
      </p:sp>
      <p:sp>
        <p:nvSpPr>
          <p:cNvPr id="35" name="Shape 4">
            <a:extLst>
              <a:ext uri="{FF2B5EF4-FFF2-40B4-BE49-F238E27FC236}">
                <a16:creationId xmlns:a16="http://schemas.microsoft.com/office/drawing/2014/main" id="{47882A33-ADD4-4F19-D039-880E66C84A09}"/>
              </a:ext>
            </a:extLst>
          </p:cNvPr>
          <p:cNvSpPr txBox="1"/>
          <p:nvPr/>
        </p:nvSpPr>
        <p:spPr>
          <a:xfrm>
            <a:off x="1146137" y="5238801"/>
            <a:ext cx="1325549" cy="9049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0320" tIns="20320" rIns="20320" bIns="20320" numCol="1" spcCol="1270" anchor="ctr" anchorCtr="0">
            <a:noAutofit/>
          </a:bodyPr>
          <a:lstStyle/>
          <a:p>
            <a:pPr marL="0" marR="0" lvl="0" indent="0" algn="ctr" defTabSz="609585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LB" sz="1300" b="1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التطبيق ثم التكييف</a:t>
            </a:r>
            <a:endParaRPr kumimoji="0" lang="en-US" sz="1300" b="1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ctr" defTabSz="609585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LB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باستخدام المراقبة على مستوى النظام</a:t>
            </a:r>
          </a:p>
          <a:p>
            <a:pPr marL="0" marR="0" lvl="0" indent="0" algn="ctr" defTabSz="609585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LB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والتقييم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9F21813-8BD1-E895-8007-403C2C5E6EC0}"/>
              </a:ext>
            </a:extLst>
          </p:cNvPr>
          <p:cNvSpPr txBox="1"/>
          <p:nvPr/>
        </p:nvSpPr>
        <p:spPr>
          <a:xfrm>
            <a:off x="2812252" y="3531836"/>
            <a:ext cx="3035024" cy="69249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r" defTabSz="609585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LB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ما هي الحلول القائمة على الأدلة العلمية؟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ar-LB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كيف سيتم تكييف/تصميم الحلول مع المعلومات من قبل مستخدمي النظام والمجتمعات؟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8A6D16C-AB56-2B3B-23D0-92A6B0FB4DC3}"/>
              </a:ext>
            </a:extLst>
          </p:cNvPr>
          <p:cNvSpPr txBox="1"/>
          <p:nvPr/>
        </p:nvSpPr>
        <p:spPr>
          <a:xfrm>
            <a:off x="2812252" y="5250579"/>
            <a:ext cx="3035024" cy="492443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marL="0" marR="0" lvl="0" indent="0" algn="r" defTabSz="609585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LB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هل يعمل هذا النموذج؟ </a:t>
            </a:r>
            <a:br>
              <a:rPr kumimoji="0" lang="ar-LB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</a:br>
            <a:r>
              <a:rPr kumimoji="0" lang="ar-LB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كيف؟ ولمن؟</a:t>
            </a:r>
            <a:r>
              <a:rPr kumimoji="0" lang="en-US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ar-LB" sz="13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ما هي التعديلات اللازمة للبناء والتققيم؟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ACD99DF0-43FF-3DED-96BE-B0E43CD87485}"/>
              </a:ext>
            </a:extLst>
          </p:cNvPr>
          <p:cNvSpPr txBox="1"/>
          <p:nvPr/>
        </p:nvSpPr>
        <p:spPr>
          <a:xfrm>
            <a:off x="5953303" y="1243218"/>
            <a:ext cx="41463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609585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LB" sz="18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مخازن الأدلة العلمية القائمة: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0D2637B3-72C2-DD52-D12B-EC63A8AC0808}"/>
              </a:ext>
            </a:extLst>
          </p:cNvPr>
          <p:cNvSpPr txBox="1"/>
          <p:nvPr/>
        </p:nvSpPr>
        <p:spPr>
          <a:xfrm>
            <a:off x="2812252" y="1243218"/>
            <a:ext cx="41463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LB" sz="18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الأسئلة</a:t>
            </a:r>
            <a:endParaRPr kumimoji="0" lang="en-CA" sz="18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7F8AC3E3-37A7-BEBB-A34A-13CD999B4A95}"/>
              </a:ext>
            </a:extLst>
          </p:cNvPr>
          <p:cNvSpPr txBox="1"/>
          <p:nvPr/>
        </p:nvSpPr>
        <p:spPr>
          <a:xfrm>
            <a:off x="6475040" y="1957218"/>
            <a:ext cx="1977572" cy="1119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LB" sz="12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تحليل البيانات</a:t>
            </a:r>
          </a:p>
          <a:p>
            <a:pPr marL="0" marR="0" lvl="0" indent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0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LB" sz="12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النمذجة</a:t>
            </a:r>
          </a:p>
          <a:p>
            <a:pPr marL="0" marR="0" lvl="0" indent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2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1417FF5-EF89-EB72-7250-3D6D3506BB70}"/>
              </a:ext>
            </a:extLst>
          </p:cNvPr>
          <p:cNvSpPr txBox="1"/>
          <p:nvPr/>
        </p:nvSpPr>
        <p:spPr>
          <a:xfrm>
            <a:off x="6475041" y="3296848"/>
            <a:ext cx="2164464" cy="13738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LB" sz="12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التقييم</a:t>
            </a:r>
          </a:p>
          <a:p>
            <a:pPr marL="0" marR="0" lvl="0" indent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0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LB" sz="12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النمذجة</a:t>
            </a:r>
          </a:p>
          <a:p>
            <a:pPr marL="0" marR="0" lvl="0" indent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9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LB" sz="12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رؤى نوعية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7659D9B4-3565-D31C-C18F-5BF567BE5D0D}"/>
              </a:ext>
            </a:extLst>
          </p:cNvPr>
          <p:cNvSpPr txBox="1"/>
          <p:nvPr/>
        </p:nvSpPr>
        <p:spPr>
          <a:xfrm>
            <a:off x="9267270" y="3345677"/>
            <a:ext cx="2902907" cy="1350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609585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LB" sz="1200" b="1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توليف الأدلة</a:t>
            </a:r>
          </a:p>
          <a:p>
            <a:pPr marL="0" marR="0" lvl="0" indent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000" b="1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609585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LB" sz="12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تقييمات التكنولوجيا</a:t>
            </a:r>
          </a:p>
          <a:p>
            <a:pPr marL="0" marR="0" lvl="0" indent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9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609585" rtl="1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LB" sz="12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التوجيهات العامة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09DB52D9-0400-8BB6-EF46-90A8AEC3A8A8}"/>
              </a:ext>
            </a:extLst>
          </p:cNvPr>
          <p:cNvSpPr txBox="1"/>
          <p:nvPr/>
        </p:nvSpPr>
        <p:spPr>
          <a:xfrm>
            <a:off x="9254405" y="1957218"/>
            <a:ext cx="2175303" cy="842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LB" sz="1200" b="0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رؤى نوعية</a:t>
            </a:r>
          </a:p>
          <a:p>
            <a:pPr marL="0" marR="0" lvl="0" indent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CA" sz="1000" b="0" i="0" u="none" strike="noStrike" kern="1200" cap="none" spc="0" normalizeH="0" baseline="0" noProof="0" dirty="0">
              <a:ln>
                <a:noFill/>
              </a:ln>
              <a:solidFill>
                <a:srgbClr val="25477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609585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LB" sz="1200" b="1" i="0" u="none" strike="noStrike" kern="1200" cap="none" spc="0" normalizeH="0" baseline="0" noProof="0" dirty="0">
                <a:ln>
                  <a:noFill/>
                </a:ln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توليف الأدلة</a:t>
            </a:r>
          </a:p>
        </p:txBody>
      </p:sp>
      <p:pic>
        <p:nvPicPr>
          <p:cNvPr id="75" name="Picture 74">
            <a:extLst>
              <a:ext uri="{FF2B5EF4-FFF2-40B4-BE49-F238E27FC236}">
                <a16:creationId xmlns:a16="http://schemas.microsoft.com/office/drawing/2014/main" id="{4A664D53-3E78-BFDB-4128-46748C00416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5989399" y="4882640"/>
            <a:ext cx="476991" cy="476991"/>
          </a:xfrm>
          <a:prstGeom prst="rect">
            <a:avLst/>
          </a:prstGeom>
        </p:spPr>
      </p:pic>
      <p:sp>
        <p:nvSpPr>
          <p:cNvPr id="109" name="Slide Number">
            <a:extLst>
              <a:ext uri="{FF2B5EF4-FFF2-40B4-BE49-F238E27FC236}">
                <a16:creationId xmlns:a16="http://schemas.microsoft.com/office/drawing/2014/main" id="{10DE8113-57B5-DDF4-9AF3-8B5858E68D3A}"/>
              </a:ext>
            </a:extLst>
          </p:cNvPr>
          <p:cNvSpPr txBox="1">
            <a:spLocks/>
          </p:cNvSpPr>
          <p:nvPr/>
        </p:nvSpPr>
        <p:spPr>
          <a:xfrm>
            <a:off x="11557828" y="6374995"/>
            <a:ext cx="618565" cy="470648"/>
          </a:xfrm>
          <a:prstGeom prst="rect">
            <a:avLst/>
          </a:prstGeom>
        </p:spPr>
        <p:txBody>
          <a:bodyPr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2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Arial"/>
              </a:defRPr>
            </a:lvl9pPr>
          </a:lstStyle>
          <a:p>
            <a:pPr marL="0" marR="0" lvl="0" indent="0" algn="ct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CB4B4D-7CA3-9044-876B-883B54F8677D}" type="slidenum">
              <a:rPr kumimoji="0" lang="en-CA" sz="2000" b="0" i="0" u="none" strike="noStrike" kern="1200" cap="none" spc="0" normalizeH="0" baseline="0" noProof="0" smtClean="0">
                <a:ln>
                  <a:noFill/>
                </a:ln>
                <a:solidFill>
                  <a:srgbClr val="0F447C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Arial"/>
              </a:rPr>
              <a:pPr marL="0" marR="0" lvl="0" indent="0" algn="ct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CA" sz="2000" b="0" i="0" u="none" strike="noStrike" kern="1200" cap="none" spc="0" normalizeH="0" baseline="0" noProof="0" dirty="0">
              <a:ln>
                <a:noFill/>
              </a:ln>
              <a:solidFill>
                <a:srgbClr val="0F447C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  <a:sym typeface="Arial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5BBE87F6-762C-8653-003F-C76A16D76465}"/>
              </a:ext>
            </a:extLst>
          </p:cNvPr>
          <p:cNvSpPr/>
          <p:nvPr/>
        </p:nvSpPr>
        <p:spPr>
          <a:xfrm>
            <a:off x="1487520" y="6506879"/>
            <a:ext cx="10218528" cy="2462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marL="0" marR="0" lvl="0" indent="0" algn="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1" u="none" strike="noStrike" kern="1200" cap="none" spc="0" normalizeH="0" baseline="0" noProof="0" dirty="0">
                <a:ln w="0"/>
                <a:solidFill>
                  <a:srgbClr val="254776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First two columns adapted from Reid R, Wodchis W, Lee-Foon N, and Institute for Better Health-Trillium Health Partners (2022)  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679A914-B857-B915-3C3B-4B60E49D88FB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5998049" y="1895416"/>
            <a:ext cx="476991" cy="47699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0FA933C-163A-3E78-4228-5523A26A4B79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5998049" y="2408934"/>
            <a:ext cx="476991" cy="47699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3A156E9-0518-FFC3-C44B-2BF76A0E2324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8777414" y="1903298"/>
            <a:ext cx="476991" cy="47699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8DDD402-9C24-F6AF-F826-94DD66235AEF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8777414" y="2416816"/>
            <a:ext cx="476991" cy="47699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25960C9-EDCC-0413-EC75-56BFFC4A288F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5998049" y="3265894"/>
            <a:ext cx="476991" cy="476991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BF9B1BF7-D57D-CB19-D2AC-794EBD1AFD9B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/>
          <a:stretch/>
        </p:blipFill>
        <p:spPr>
          <a:xfrm>
            <a:off x="8777414" y="3775262"/>
            <a:ext cx="476991" cy="476991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E28D4075-B2D2-C0F9-15EC-940A808D5B80}"/>
              </a:ext>
            </a:extLst>
          </p:cNvPr>
          <p:cNvPicPr>
            <a:picLocks noChangeAspect="1"/>
          </p:cNvPicPr>
          <p:nvPr/>
        </p:nvPicPr>
        <p:blipFill>
          <a:blip r:embed="rId10"/>
          <a:srcRect/>
          <a:stretch/>
        </p:blipFill>
        <p:spPr>
          <a:xfrm>
            <a:off x="8777414" y="4241926"/>
            <a:ext cx="476991" cy="476991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0B6E2900-3EA5-7A3A-6FA0-6848ABF3BCBE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8777413" y="3278827"/>
            <a:ext cx="476991" cy="476991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A3690923-A84C-59B7-BD7A-B444B572BE60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/>
          <a:stretch/>
        </p:blipFill>
        <p:spPr>
          <a:xfrm>
            <a:off x="5994071" y="5850984"/>
            <a:ext cx="476991" cy="476991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AC9D294F-EA44-49E9-E8E0-B28018358522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5996060" y="5366267"/>
            <a:ext cx="476991" cy="476991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3550BFE4-20FD-3FC7-3675-54E8A32055BB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5994071" y="3753449"/>
            <a:ext cx="476991" cy="476991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209D7174-254D-B7AB-E5F6-1F20354AAF8F}"/>
              </a:ext>
            </a:extLst>
          </p:cNvPr>
          <p:cNvPicPr>
            <a:picLocks noChangeAspect="1"/>
          </p:cNvPicPr>
          <p:nvPr/>
        </p:nvPicPr>
        <p:blipFill>
          <a:blip r:embed="rId8"/>
          <a:srcRect/>
          <a:stretch/>
        </p:blipFill>
        <p:spPr>
          <a:xfrm>
            <a:off x="8773169" y="5849039"/>
            <a:ext cx="476991" cy="476991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CF22FA6B-C553-16B3-ED2E-C588F5CDEA71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8773170" y="5356913"/>
            <a:ext cx="476991" cy="476991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2C58B3B8-F016-E230-318C-3FDD80261254}"/>
              </a:ext>
            </a:extLst>
          </p:cNvPr>
          <p:cNvPicPr>
            <a:picLocks noChangeAspect="1"/>
          </p:cNvPicPr>
          <p:nvPr/>
        </p:nvPicPr>
        <p:blipFill>
          <a:blip r:embed="rId11"/>
          <a:srcRect t="3670" b="3670"/>
          <a:stretch/>
        </p:blipFill>
        <p:spPr>
          <a:xfrm>
            <a:off x="650952" y="1680158"/>
            <a:ext cx="512017" cy="502342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1708F684-A406-2B1E-8789-9BA33A3CBC56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/>
          <a:stretch/>
        </p:blipFill>
        <p:spPr>
          <a:xfrm>
            <a:off x="5994071" y="4234043"/>
            <a:ext cx="476991" cy="47699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B07A605-8F4A-CA5E-201C-AAAD8838E218}"/>
              </a:ext>
            </a:extLst>
          </p:cNvPr>
          <p:cNvSpPr txBox="1"/>
          <p:nvPr/>
        </p:nvSpPr>
        <p:spPr>
          <a:xfrm rot="1887855" flipH="1" flipV="1">
            <a:off x="822918" y="3686676"/>
            <a:ext cx="215786" cy="9558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4C555C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3505247-8F0A-42B2-EED3-B15D690F36CC}"/>
              </a:ext>
            </a:extLst>
          </p:cNvPr>
          <p:cNvSpPr txBox="1"/>
          <p:nvPr/>
        </p:nvSpPr>
        <p:spPr>
          <a:xfrm rot="18880491" flipV="1">
            <a:off x="797113" y="4831191"/>
            <a:ext cx="106062" cy="12711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l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4C555C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D565A0D4-0FE3-0BC3-01CD-FF4E2CC19D73}"/>
              </a:ext>
            </a:extLst>
          </p:cNvPr>
          <p:cNvPicPr>
            <a:picLocks noChangeAspect="1"/>
          </p:cNvPicPr>
          <p:nvPr/>
        </p:nvPicPr>
        <p:blipFill>
          <a:blip r:embed="rId12"/>
          <a:srcRect t="3670" b="3670"/>
          <a:stretch/>
        </p:blipFill>
        <p:spPr>
          <a:xfrm>
            <a:off x="657551" y="3309117"/>
            <a:ext cx="512017" cy="50234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AD4CCC18-EC03-5EBA-3301-C0BE37FB52B9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t="3670" b="3670"/>
          <a:stretch/>
        </p:blipFill>
        <p:spPr>
          <a:xfrm>
            <a:off x="650045" y="4927331"/>
            <a:ext cx="512017" cy="502342"/>
          </a:xfrm>
          <a:prstGeom prst="rect">
            <a:avLst/>
          </a:prstGeom>
        </p:spPr>
      </p:pic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8865FD87-F5FB-19D3-F2BC-48CA1118B08B}"/>
              </a:ext>
            </a:extLst>
          </p:cNvPr>
          <p:cNvSpPr/>
          <p:nvPr/>
        </p:nvSpPr>
        <p:spPr>
          <a:xfrm>
            <a:off x="8442780" y="4859155"/>
            <a:ext cx="3089609" cy="1493387"/>
          </a:xfrm>
          <a:prstGeom prst="roundRect">
            <a:avLst/>
          </a:prstGeom>
          <a:noFill/>
          <a:ln w="25400">
            <a:solidFill>
              <a:srgbClr val="254776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0958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1" name="Title 14">
            <a:extLst>
              <a:ext uri="{FF2B5EF4-FFF2-40B4-BE49-F238E27FC236}">
                <a16:creationId xmlns:a16="http://schemas.microsoft.com/office/drawing/2014/main" id="{3F68B61C-81DE-5D74-C566-FC18579468E0}"/>
              </a:ext>
            </a:extLst>
          </p:cNvPr>
          <p:cNvSpPr txBox="1">
            <a:spLocks/>
          </p:cNvSpPr>
          <p:nvPr/>
        </p:nvSpPr>
        <p:spPr>
          <a:xfrm>
            <a:off x="266220" y="216501"/>
            <a:ext cx="8620792" cy="10352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marR="0" indent="0" algn="l" defTabSz="45718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 i="0" kern="1200">
                <a:solidFill>
                  <a:srgbClr val="254776"/>
                </a:solidFill>
                <a:latin typeface="Arial" charset="0"/>
                <a:ea typeface="+mj-ea"/>
                <a:cs typeface="+mj-cs"/>
              </a:defRPr>
            </a:lvl1pPr>
          </a:lstStyle>
          <a:p>
            <a:pPr algn="r" defTabSz="914400" rtl="1" hangingPunct="0">
              <a:spcBef>
                <a:spcPts val="0"/>
              </a:spcBef>
              <a:defRPr/>
            </a:pPr>
            <a:r>
              <a:rPr lang="en-CA" b="1" dirty="0"/>
              <a:t>0.3</a:t>
            </a:r>
            <a:r>
              <a:rPr lang="en-CA" dirty="0"/>
              <a:t> </a:t>
            </a:r>
            <a:r>
              <a:rPr lang="ar-SA" b="1" dirty="0"/>
              <a:t> طريقة أخرى للتعامل مع استخدام الأدلة العلمية:</a:t>
            </a:r>
          </a:p>
          <a:p>
            <a:pPr algn="r" defTabSz="914400" rtl="1" hangingPunct="0">
              <a:spcBef>
                <a:spcPts val="0"/>
              </a:spcBef>
              <a:defRPr/>
            </a:pPr>
            <a:r>
              <a:rPr lang="ar-SA" sz="2000" dirty="0"/>
              <a:t> تضمين الدليل في دورات للتعلم السريع والتحسين.</a:t>
            </a:r>
          </a:p>
          <a:p>
            <a:pPr algn="r" defTabSz="914400" rtl="1" hangingPunct="0">
              <a:spcBef>
                <a:spcPts val="0"/>
              </a:spcBef>
              <a:defRPr/>
            </a:pPr>
            <a:r>
              <a:rPr lang="ar-SA" sz="1600" kern="0" dirty="0">
                <a:solidFill>
                  <a:srgbClr val="23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(</a:t>
            </a:r>
            <a:r>
              <a:rPr lang="en-CA" sz="1600" kern="0" dirty="0">
                <a:solidFill>
                  <a:srgbClr val="23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ar-SA" sz="1600" kern="0" dirty="0">
                <a:solidFill>
                  <a:srgbClr val="234776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مثلا للتأقلم مع المناخ و في أنظمة التعليم و الصحة)</a:t>
            </a:r>
            <a:endParaRPr lang="en-US" sz="1600" kern="0" dirty="0">
              <a:solidFill>
                <a:srgbClr val="234776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21" name="TextBox 2">
            <a:extLst>
              <a:ext uri="{FF2B5EF4-FFF2-40B4-BE49-F238E27FC236}">
                <a16:creationId xmlns:a16="http://schemas.microsoft.com/office/drawing/2014/main" id="{43BA8695-F4F7-9D5D-342D-BEEDDAE02EE0}"/>
              </a:ext>
            </a:extLst>
          </p:cNvPr>
          <p:cNvSpPr txBox="1"/>
          <p:nvPr/>
        </p:nvSpPr>
        <p:spPr>
          <a:xfrm>
            <a:off x="9385072" y="1068159"/>
            <a:ext cx="2403222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60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20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80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40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800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60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20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800" algn="l" defTabSz="6096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SA" sz="1050" i="1" dirty="0">
                <a:solidFill>
                  <a:srgbClr val="254776"/>
                </a:solidFill>
              </a:rPr>
              <a:t>ملاحظة: النسخة الكاملة متوفرة في </a:t>
            </a:r>
            <a:r>
              <a:rPr lang="ar-SA" sz="1050" i="1" dirty="0">
                <a:solidFill>
                  <a:srgbClr val="254777"/>
                </a:solidFill>
                <a:effectLst/>
                <a:latin typeface="Helvetica" pitchFamily="2" charset="0"/>
              </a:rPr>
              <a:t>مستجدات ٢٠٢٣</a:t>
            </a:r>
          </a:p>
        </p:txBody>
      </p:sp>
    </p:spTree>
    <p:extLst>
      <p:ext uri="{BB962C8B-B14F-4D97-AF65-F5344CB8AC3E}">
        <p14:creationId xmlns:p14="http://schemas.microsoft.com/office/powerpoint/2010/main" val="561959025"/>
      </p:ext>
    </p:extLst>
  </p:cSld>
  <p:clrMapOvr>
    <a:masterClrMapping/>
  </p:clrMapOvr>
</p:sld>
</file>

<file path=ppt/theme/theme1.xml><?xml version="1.0" encoding="utf-8"?>
<a:theme xmlns:a="http://schemas.openxmlformats.org/drawingml/2006/main" name="McMaster Brighter World Theme">
  <a:themeElements>
    <a:clrScheme name="Custom 6">
      <a:dk1>
        <a:srgbClr val="4C555C"/>
      </a:dk1>
      <a:lt1>
        <a:srgbClr val="FFFFFF"/>
      </a:lt1>
      <a:dk2>
        <a:srgbClr val="FFFFFF"/>
      </a:dk2>
      <a:lt2>
        <a:srgbClr val="FFFFFF"/>
      </a:lt2>
      <a:accent1>
        <a:srgbClr val="E8F6FA"/>
      </a:accent1>
      <a:accent2>
        <a:srgbClr val="40B5D3"/>
      </a:accent2>
      <a:accent3>
        <a:srgbClr val="40B5D3"/>
      </a:accent3>
      <a:accent4>
        <a:srgbClr val="D2D654"/>
      </a:accent4>
      <a:accent5>
        <a:srgbClr val="6FD3E3"/>
      </a:accent5>
      <a:accent6>
        <a:srgbClr val="A71930"/>
      </a:accent6>
      <a:hlink>
        <a:srgbClr val="E8F6FA"/>
      </a:hlink>
      <a:folHlink>
        <a:srgbClr val="E8F6F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99eec1d-e27c-4128-92a4-19001b8afe14">
      <Terms xmlns="http://schemas.microsoft.com/office/infopath/2007/PartnerControls"/>
    </lcf76f155ced4ddcb4097134ff3c332f>
    <TaxCatchAll xmlns="0408fcbc-2e10-4461-bee0-724c01b46ae9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EB10FA45183884EB94F15345AAEEF19" ma:contentTypeVersion="10" ma:contentTypeDescription="Create a new document." ma:contentTypeScope="" ma:versionID="8811d1ee1f955924d6efa7668c64d987">
  <xsd:schema xmlns:xsd="http://www.w3.org/2001/XMLSchema" xmlns:xs="http://www.w3.org/2001/XMLSchema" xmlns:p="http://schemas.microsoft.com/office/2006/metadata/properties" xmlns:ns2="599eec1d-e27c-4128-92a4-19001b8afe14" xmlns:ns3="0408fcbc-2e10-4461-bee0-724c01b46ae9" targetNamespace="http://schemas.microsoft.com/office/2006/metadata/properties" ma:root="true" ma:fieldsID="ed40de2e1756169e64ca3344cc1c16fd" ns2:_="" ns3:_="">
    <xsd:import namespace="599eec1d-e27c-4128-92a4-19001b8afe14"/>
    <xsd:import namespace="0408fcbc-2e10-4461-bee0-724c01b46ae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9eec1d-e27c-4128-92a4-19001b8afe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a073764d-e844-48d8-8cbc-d63b9d95286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08fcbc-2e10-4461-bee0-724c01b46ae9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b81d858b-1feb-44a1-840f-9be35bf19069}" ma:internalName="TaxCatchAll" ma:showField="CatchAllData" ma:web="0408fcbc-2e10-4461-bee0-724c01b46a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BB8B3B9-3200-4299-A29F-F36128170726}">
  <ds:schemaRefs>
    <ds:schemaRef ds:uri="http://schemas.microsoft.com/office/2006/metadata/properties"/>
    <ds:schemaRef ds:uri="http://purl.org/dc/dcmitype/"/>
    <ds:schemaRef ds:uri="http://www.w3.org/XML/1998/namespace"/>
    <ds:schemaRef ds:uri="http://schemas.openxmlformats.org/package/2006/metadata/core-properties"/>
    <ds:schemaRef ds:uri="0408fcbc-2e10-4461-bee0-724c01b46ae9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599eec1d-e27c-4128-92a4-19001b8afe14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8489194E-FD15-4109-B43E-B78BE7C380B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14998D5-D4B4-4020-93DA-BD0CB11AAC8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99eec1d-e27c-4128-92a4-19001b8afe14"/>
    <ds:schemaRef ds:uri="0408fcbc-2e10-4461-bee0-724c01b46a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39171</TotalTime>
  <Words>198</Words>
  <Application>Microsoft Macintosh PowerPoint</Application>
  <PresentationFormat>Widescreen</PresentationFormat>
  <Paragraphs>46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Courier New</vt:lpstr>
      <vt:lpstr>Helvetica</vt:lpstr>
      <vt:lpstr>McMaster Brighter World Theme</vt:lpstr>
      <vt:lpstr>PowerPoint Presentation</vt:lpstr>
    </vt:vector>
  </TitlesOfParts>
  <Company>Ariad Communications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Iwona Sowinski</dc:creator>
  <cp:lastModifiedBy>Lott, Steven</cp:lastModifiedBy>
  <cp:revision>345</cp:revision>
  <cp:lastPrinted>2017-06-06T20:04:49Z</cp:lastPrinted>
  <dcterms:created xsi:type="dcterms:W3CDTF">2017-04-21T15:41:45Z</dcterms:created>
  <dcterms:modified xsi:type="dcterms:W3CDTF">2023-05-03T19:03:51Z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0x0101006EB10FA45183884EB94F15345AAEEF19</vt:lpwstr>
  </property>
  <property fmtid="{D5CDD505-2E9C-101B-9397-08002B2CF9AE}" pid="3" name="MediaServiceImageTags">
    <vt:lpwstr/>
  </property>
</Properties>
</file>