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57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68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imeline&#10;&#10;Description automatically generated">
            <a:extLst>
              <a:ext uri="{FF2B5EF4-FFF2-40B4-BE49-F238E27FC236}">
                <a16:creationId xmlns:a16="http://schemas.microsoft.com/office/drawing/2014/main" id="{AA54F2C8-F1E5-DB4D-BB47-0BA9FA9C4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8126"/>
            <a:ext cx="12192000" cy="270174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DDF314F-1322-3640-BA34-AA521C194943}"/>
              </a:ext>
            </a:extLst>
          </p:cNvPr>
          <p:cNvSpPr/>
          <p:nvPr/>
        </p:nvSpPr>
        <p:spPr>
          <a:xfrm>
            <a:off x="633158" y="4551538"/>
            <a:ext cx="28122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6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Deliberating and </a:t>
            </a:r>
          </a:p>
          <a:p>
            <a:pPr algn="ctr"/>
            <a:r>
              <a:rPr lang="en-CA" sz="16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shaping the report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CE4CE3-0EC5-9143-A873-1C543C15B010}"/>
              </a:ext>
            </a:extLst>
          </p:cNvPr>
          <p:cNvSpPr/>
          <p:nvPr/>
        </p:nvSpPr>
        <p:spPr>
          <a:xfrm>
            <a:off x="6412578" y="4551538"/>
            <a:ext cx="28122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600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Dissemination and implementation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0B351-CC66-2944-9101-65B8CD060E8C}"/>
              </a:ext>
            </a:extLst>
          </p:cNvPr>
          <p:cNvSpPr txBox="1"/>
          <p:nvPr/>
        </p:nvSpPr>
        <p:spPr>
          <a:xfrm>
            <a:off x="322682" y="1626489"/>
            <a:ext cx="2412124" cy="61555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CA" sz="1800" b="1" dirty="0">
                <a:solidFill>
                  <a:srgbClr val="2249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Abbreviated timeline</a:t>
            </a:r>
            <a:endParaRPr lang="en-CA" sz="1800" b="1" dirty="0">
              <a:solidFill>
                <a:srgbClr val="22497A"/>
              </a:solidFill>
            </a:endParaRPr>
          </a:p>
          <a:p>
            <a:pPr algn="ctr"/>
            <a:endParaRPr lang="en-CA" sz="1600" dirty="0">
              <a:solidFill>
                <a:srgbClr val="1E252B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DAFBC9-D748-544F-AA8E-2EFFBE49FA8E}"/>
              </a:ext>
            </a:extLst>
          </p:cNvPr>
          <p:cNvSpPr/>
          <p:nvPr/>
        </p:nvSpPr>
        <p:spPr>
          <a:xfrm>
            <a:off x="9849883" y="2720903"/>
            <a:ext cx="61427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500" b="1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en-US" sz="15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4A8B6E-3936-3B4B-B80D-76D13CD53D00}"/>
              </a:ext>
            </a:extLst>
          </p:cNvPr>
          <p:cNvSpPr/>
          <p:nvPr/>
        </p:nvSpPr>
        <p:spPr>
          <a:xfrm>
            <a:off x="1139098" y="2599716"/>
            <a:ext cx="160973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1500" b="1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July – </a:t>
            </a:r>
          </a:p>
          <a:p>
            <a:r>
              <a:rPr lang="en-CA" sz="1500" b="1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2021</a:t>
            </a:r>
            <a:endParaRPr lang="en-US" sz="15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57EE74-3221-794C-B510-40E4F4A92577}"/>
              </a:ext>
            </a:extLst>
          </p:cNvPr>
          <p:cNvSpPr/>
          <p:nvPr/>
        </p:nvSpPr>
        <p:spPr>
          <a:xfrm>
            <a:off x="3972125" y="2599716"/>
            <a:ext cx="15007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CA" sz="1500" b="1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January </a:t>
            </a:r>
          </a:p>
          <a:p>
            <a:pPr algn="ctr"/>
            <a:r>
              <a:rPr lang="en-CA" sz="1500" b="1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en-CA" sz="1500" dirty="0">
              <a:solidFill>
                <a:srgbClr val="25477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0FB2BD-81A9-9247-84AC-036B826E407A}"/>
              </a:ext>
            </a:extLst>
          </p:cNvPr>
          <p:cNvSpPr/>
          <p:nvPr/>
        </p:nvSpPr>
        <p:spPr>
          <a:xfrm>
            <a:off x="662975" y="3657458"/>
            <a:ext cx="27414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1E252B"/>
                </a:solidFill>
              </a:rPr>
              <a:t>Monthly commissioner meetings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2DB5B9D-8437-4248-9DE7-8A00C0102C41}"/>
              </a:ext>
            </a:extLst>
          </p:cNvPr>
          <p:cNvSpPr/>
          <p:nvPr/>
        </p:nvSpPr>
        <p:spPr>
          <a:xfrm>
            <a:off x="6416319" y="3657458"/>
            <a:ext cx="12987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1E252B"/>
                </a:solidFill>
              </a:rPr>
              <a:t>Report launch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BCC7B0C-AA07-4241-B7D2-9F4379F83D14}"/>
              </a:ext>
            </a:extLst>
          </p:cNvPr>
          <p:cNvSpPr/>
          <p:nvPr/>
        </p:nvSpPr>
        <p:spPr>
          <a:xfrm>
            <a:off x="9307454" y="3657457"/>
            <a:ext cx="19271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1E252B"/>
                </a:solidFill>
              </a:rPr>
              <a:t>Pathways to inﬂuence</a:t>
            </a:r>
          </a:p>
        </p:txBody>
      </p:sp>
      <p:sp>
        <p:nvSpPr>
          <p:cNvPr id="18" name="Slide Number">
            <a:extLst>
              <a:ext uri="{FF2B5EF4-FFF2-40B4-BE49-F238E27FC236}">
                <a16:creationId xmlns:a16="http://schemas.microsoft.com/office/drawing/2014/main" id="{E2480D06-2D3A-F74E-A07B-56744E252C7B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24688A9-3B05-2648-824D-A066AA2EF422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8.7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Timeline </a:t>
            </a:r>
            <a:endParaRPr lang="en-CA" sz="2000" dirty="0">
              <a:solidFill>
                <a:srgbClr val="0F447C"/>
              </a:solidFill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0CB0ED7-F85F-DA4C-950F-A9B1B23B81BE}"/>
              </a:ext>
            </a:extLst>
          </p:cNvPr>
          <p:cNvSpPr/>
          <p:nvPr/>
        </p:nvSpPr>
        <p:spPr>
          <a:xfrm>
            <a:off x="6966329" y="2599716"/>
            <a:ext cx="137249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CA" sz="1500" b="1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 January</a:t>
            </a:r>
          </a:p>
          <a:p>
            <a:pPr algn="ctr"/>
            <a:r>
              <a:rPr lang="en-CA" sz="1500" b="1" dirty="0">
                <a:solidFill>
                  <a:srgbClr val="254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en-CA" sz="1500" dirty="0">
              <a:solidFill>
                <a:srgbClr val="25477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9EFD993-9958-1C4F-B135-823572C41262}"/>
              </a:ext>
            </a:extLst>
          </p:cNvPr>
          <p:cNvSpPr/>
          <p:nvPr/>
        </p:nvSpPr>
        <p:spPr>
          <a:xfrm>
            <a:off x="3525915" y="3657458"/>
            <a:ext cx="16257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1E252B"/>
                </a:solidFill>
              </a:rPr>
              <a:t>Embargoed report</a:t>
            </a:r>
          </a:p>
        </p:txBody>
      </p:sp>
    </p:spTree>
    <p:extLst>
      <p:ext uri="{BB962C8B-B14F-4D97-AF65-F5344CB8AC3E}">
        <p14:creationId xmlns:p14="http://schemas.microsoft.com/office/powerpoint/2010/main" val="4372201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27019</TotalTime>
  <Words>34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2021-12-14T17:39:40Z</dcterms:modified>
</cp:coreProperties>
</file>