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627" r:id="rId2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32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908" userDrawn="1">
          <p15:clr>
            <a:srgbClr val="A4A3A4"/>
          </p15:clr>
        </p15:guide>
        <p15:guide id="2" orient="horz" pos="21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erma, Jennifer" initials="VJ" lastIdx="2" clrIdx="0">
    <p:extLst>
      <p:ext uri="{19B8F6BF-5375-455C-9EA6-DF929625EA0E}">
        <p15:presenceInfo xmlns:p15="http://schemas.microsoft.com/office/powerpoint/2012/main" userId="S::vermaj5@mcmaster.ca::78ab9c5b-20fe-416a-ba3c-d7dfe6316f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AD1"/>
    <a:srgbClr val="99CC66"/>
    <a:srgbClr val="FFC057"/>
    <a:srgbClr val="1E252B"/>
    <a:srgbClr val="CCE5B2"/>
    <a:srgbClr val="CC76A6"/>
    <a:srgbClr val="FFDEAB"/>
    <a:srgbClr val="B2CCE5"/>
    <a:srgbClr val="6699CC"/>
    <a:srgbClr val="DADF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chemeClr val="accent3">
            <a:lumOff val="44000"/>
          </a:schemeClr>
        </a:fontRef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912C8C85-51F0-491E-9774-3900AFEF0FD7}" styleName="Light Style 2 - Accent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1348"/>
    <p:restoredTop sz="96327"/>
  </p:normalViewPr>
  <p:slideViewPr>
    <p:cSldViewPr snapToGrid="0" snapToObjects="1">
      <p:cViewPr>
        <p:scale>
          <a:sx n="62" d="100"/>
          <a:sy n="62" d="100"/>
        </p:scale>
        <p:origin x="2032" y="1616"/>
      </p:cViewPr>
      <p:guideLst>
        <p:guide pos="3908"/>
        <p:guide orient="horz" pos="2137"/>
      </p:guideLst>
    </p:cSldViewPr>
  </p:slideViewPr>
  <p:notesTextViewPr>
    <p:cViewPr>
      <p:scale>
        <a:sx n="20" d="100"/>
        <a:sy n="20" d="100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3608" y="20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2667326-FF4E-6E4F-8A68-0D5EE00352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F6B07B-574C-0849-AF6D-2AA34A277B8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807BE9-0539-434B-A0C4-0E9F489EE244}" type="datetimeFigureOut">
              <a:rPr lang="en-US" smtClean="0"/>
              <a:t>9/5/22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606C95E-7039-544B-A13A-D695C550F9B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99BDF77-90E7-F944-848D-B2E1B164C66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73207D-66C1-A64A-90BC-6A73348020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37253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Arial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Arial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Title Text"/>
          <p:cNvSpPr txBox="1">
            <a:spLocks noGrp="1"/>
          </p:cNvSpPr>
          <p:nvPr>
            <p:ph type="title"/>
          </p:nvPr>
        </p:nvSpPr>
        <p:spPr>
          <a:xfrm>
            <a:off x="609600" y="1100930"/>
            <a:ext cx="10972800" cy="880270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6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609600" y="2255839"/>
            <a:ext cx="5386917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5" name="Text Placeholder 4"/>
          <p:cNvSpPr>
            <a:spLocks noGrp="1"/>
          </p:cNvSpPr>
          <p:nvPr>
            <p:ph type="body" sz="quarter" idx="21"/>
          </p:nvPr>
        </p:nvSpPr>
        <p:spPr>
          <a:xfrm>
            <a:off x="6193369" y="2255839"/>
            <a:ext cx="5389033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</a:lstStyle>
          <a:p>
            <a:pPr marL="0" indent="0">
              <a:spcBef>
                <a:spcPts val="500"/>
              </a:spcBef>
              <a:buSzTx/>
              <a:buNone/>
              <a:defRPr sz="2400" b="1"/>
            </a:pPr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uthor and Date"/>
          <p:cNvSpPr txBox="1">
            <a:spLocks noGrp="1"/>
          </p:cNvSpPr>
          <p:nvPr>
            <p:ph type="body" sz="quarter" idx="21" hasCustomPrompt="1"/>
          </p:nvPr>
        </p:nvSpPr>
        <p:spPr>
          <a:xfrm>
            <a:off x="600671" y="5304698"/>
            <a:ext cx="10985503" cy="238868"/>
          </a:xfrm>
          <a:prstGeom prst="rect">
            <a:avLst/>
          </a:prstGeom>
          <a:ln w="3175"/>
        </p:spPr>
        <p:txBody>
          <a:bodyPr lIns="17144" tIns="17144" rIns="17144" bIns="17144">
            <a:normAutofit/>
          </a:bodyPr>
          <a:lstStyle>
            <a:lvl1pPr marL="0" indent="0" defTabSz="338454">
              <a:spcBef>
                <a:spcPts val="0"/>
              </a:spcBef>
              <a:buSzTx/>
              <a:buNone/>
              <a:defRPr sz="1476" b="1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Author and Date</a:t>
            </a:r>
          </a:p>
        </p:txBody>
      </p:sp>
      <p:sp>
        <p:nvSpPr>
          <p:cNvPr id="109" name="Presentation Title"/>
          <p:cNvSpPr txBox="1">
            <a:spLocks noGrp="1"/>
          </p:cNvSpPr>
          <p:nvPr>
            <p:ph type="title" hasCustomPrompt="1"/>
          </p:nvPr>
        </p:nvSpPr>
        <p:spPr>
          <a:xfrm>
            <a:off x="603250" y="1822871"/>
            <a:ext cx="10985503" cy="1743076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l" defTabSz="1219169">
              <a:lnSpc>
                <a:spcPct val="80000"/>
              </a:lnSpc>
              <a:defRPr sz="5800" b="1" spc="-116">
                <a:solidFill>
                  <a:srgbClr val="000000"/>
                </a:solidFill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r>
              <a:t>Presentation Title</a:t>
            </a:r>
          </a:p>
        </p:txBody>
      </p:sp>
      <p:sp>
        <p:nvSpPr>
          <p:cNvPr id="110" name="Body Level One…"/>
          <p:cNvSpPr txBox="1">
            <a:spLocks noGrp="1"/>
          </p:cNvSpPr>
          <p:nvPr>
            <p:ph type="body" sz="quarter" idx="1" hasCustomPrompt="1"/>
          </p:nvPr>
        </p:nvSpPr>
        <p:spPr>
          <a:xfrm>
            <a:off x="600672" y="3565946"/>
            <a:ext cx="10985501" cy="714376"/>
          </a:xfrm>
          <a:prstGeom prst="rect">
            <a:avLst/>
          </a:prstGeom>
        </p:spPr>
        <p:txBody>
          <a:bodyPr lIns="19050" tIns="19050" rIns="19050" bIns="19050">
            <a:normAutofit/>
          </a:bodyPr>
          <a:lstStyle>
            <a:lvl1pPr marL="0" indent="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indent="4572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indent="9144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indent="13716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indent="1828800" defTabSz="412750">
              <a:spcBef>
                <a:spcPts val="0"/>
              </a:spcBef>
              <a:buSzTx/>
              <a:buNone/>
              <a:defRPr sz="2600" b="1">
                <a:latin typeface="Helvetica Neue"/>
                <a:ea typeface="Helvetica Neue"/>
                <a:cs typeface="Helvetica Neue"/>
                <a:sym typeface="Helvetica Neue"/>
              </a:defRPr>
            </a:lvl5pPr>
          </a:lstStyle>
          <a:p>
            <a:r>
              <a:t>Presentation Subtitle</a:t>
            </a:r>
          </a:p>
          <a:p>
            <a:pPr lvl="1"/>
            <a:endParaRPr/>
          </a:p>
          <a:p>
            <a:pPr lvl="2"/>
            <a:endParaRPr/>
          </a:p>
          <a:p>
            <a:pPr lvl="3"/>
            <a:endParaRPr/>
          </a:p>
          <a:p>
            <a:pPr lvl="4"/>
            <a:endParaRPr/>
          </a:p>
        </p:txBody>
      </p:sp>
      <p:sp>
        <p:nvSpPr>
          <p:cNvPr id="111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6011123" y="5726129"/>
            <a:ext cx="163506" cy="176972"/>
          </a:xfrm>
          <a:prstGeom prst="rect">
            <a:avLst/>
          </a:prstGeom>
        </p:spPr>
        <p:txBody>
          <a:bodyPr lIns="19050" tIns="19050" rIns="19050" bIns="19050" anchor="b"/>
          <a:lstStyle>
            <a:lvl1pPr algn="ctr" defTabSz="292100">
              <a:defRPr sz="900">
                <a:latin typeface="Helvetica Neue"/>
                <a:ea typeface="Helvetica Neue"/>
                <a:cs typeface="Helvetica Neue"/>
                <a:sym typeface="Helvetica Neue"/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A picture containing rectangle&#10;&#10;Description automatically generated">
            <a:extLst>
              <a:ext uri="{FF2B5EF4-FFF2-40B4-BE49-F238E27FC236}">
                <a16:creationId xmlns:a16="http://schemas.microsoft.com/office/drawing/2014/main" id="{BC4DDD9E-E6D4-7142-B791-885B63EBD7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9168" b="34122"/>
          <a:stretch/>
        </p:blipFill>
        <p:spPr>
          <a:xfrm flipH="1">
            <a:off x="-7495" y="-178877"/>
            <a:ext cx="12206990" cy="1397436"/>
          </a:xfrm>
          <a:prstGeom prst="rect">
            <a:avLst/>
          </a:prstGeom>
          <a:effectLst>
            <a:outerShdw blurRad="293794" dist="50800" dir="5400000" sx="97000" sy="97000" algn="ctr" rotWithShape="0">
              <a:srgbClr val="000000">
                <a:alpha val="9000"/>
              </a:srgbClr>
            </a:outerShdw>
          </a:effectLst>
        </p:spPr>
      </p:pic>
      <p:pic>
        <p:nvPicPr>
          <p:cNvPr id="9" name="Picture 8" descr="A picture containing text, sign&#10;&#10;Description automatically generated">
            <a:extLst>
              <a:ext uri="{FF2B5EF4-FFF2-40B4-BE49-F238E27FC236}">
                <a16:creationId xmlns:a16="http://schemas.microsoft.com/office/drawing/2014/main" id="{B078C5CC-A4A5-C84A-BFA7-4D55E47AA42F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427158" y="72800"/>
            <a:ext cx="2671581" cy="872213"/>
          </a:xfrm>
          <a:prstGeom prst="rect">
            <a:avLst/>
          </a:prstGeom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406400" y="2149501"/>
            <a:ext cx="11379200" cy="8382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 anchor="ctr">
            <a:normAutofit/>
          </a:bodyPr>
          <a:lstStyle/>
          <a:p>
            <a:r>
              <a:rPr dirty="0"/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609600" y="3429000"/>
            <a:ext cx="10972800" cy="269716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lIns="45719" rIns="45719"/>
          <a:lstStyle/>
          <a:p>
            <a:r>
              <a:rPr dirty="0"/>
              <a:t>Body Level One</a:t>
            </a:r>
          </a:p>
          <a:p>
            <a:pPr lvl="1"/>
            <a:r>
              <a:rPr dirty="0"/>
              <a:t>Body Level Two</a:t>
            </a:r>
          </a:p>
          <a:p>
            <a:pPr lvl="2"/>
            <a:r>
              <a:rPr dirty="0"/>
              <a:t>Body Level Three</a:t>
            </a:r>
          </a:p>
          <a:p>
            <a:pPr lvl="3"/>
            <a:r>
              <a:rPr dirty="0"/>
              <a:t>Body Level Four</a:t>
            </a:r>
          </a:p>
          <a:p>
            <a:pPr lvl="4"/>
            <a:r>
              <a:rPr dirty="0"/>
              <a:t>Body Level Five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8F496BB2-7866-BD46-98FC-5B168926896D}"/>
              </a:ext>
            </a:extLst>
          </p:cNvPr>
          <p:cNvSpPr/>
          <p:nvPr userDrawn="1"/>
        </p:nvSpPr>
        <p:spPr>
          <a:xfrm>
            <a:off x="0" y="6255214"/>
            <a:ext cx="12192000" cy="600162"/>
          </a:xfrm>
          <a:prstGeom prst="rect">
            <a:avLst/>
          </a:prstGeom>
          <a:solidFill>
            <a:srgbClr val="8BD2E5">
              <a:alpha val="50000"/>
            </a:srgbClr>
          </a:solidFill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33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Arial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AA903B4-86AF-5344-B3AD-F60BEABFBE21}"/>
              </a:ext>
            </a:extLst>
          </p:cNvPr>
          <p:cNvSpPr/>
          <p:nvPr userDrawn="1"/>
        </p:nvSpPr>
        <p:spPr>
          <a:xfrm>
            <a:off x="9333899" y="884378"/>
            <a:ext cx="2765501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300" b="1" i="1" dirty="0">
                <a:solidFill>
                  <a:schemeClr val="tx1"/>
                </a:solidFill>
              </a:rPr>
              <a:t>Note: </a:t>
            </a:r>
            <a:r>
              <a:rPr lang="en-US" sz="1300" i="1" dirty="0">
                <a:solidFill>
                  <a:schemeClr val="tx1"/>
                </a:solidFill>
              </a:rPr>
              <a:t>full version available as PDF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87E7C17-F782-9E40-BC5D-BFA8C9D9703B}"/>
              </a:ext>
            </a:extLst>
          </p:cNvPr>
          <p:cNvSpPr txBox="1"/>
          <p:nvPr userDrawn="1"/>
        </p:nvSpPr>
        <p:spPr>
          <a:xfrm>
            <a:off x="8528858" y="6300125"/>
            <a:ext cx="3630484" cy="538607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t">
            <a:spAutoFit/>
          </a:bodyPr>
          <a:lstStyle/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 © McMaster Health Forum on behalf McMaster University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Share freely, give credit, adapt with permission. This work is licensed under</a:t>
            </a:r>
          </a:p>
          <a:p>
            <a:pPr algn="r">
              <a:spcAft>
                <a:spcPts val="200"/>
              </a:spcAft>
            </a:pPr>
            <a:r>
              <a:rPr lang="en-CA" sz="800" i="1" dirty="0">
                <a:solidFill>
                  <a:schemeClr val="tx1"/>
                </a:solidFill>
              </a:rPr>
              <a:t>a Creative Commons Attribution-NoDerivatives 4.0 International License.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EEEDF93-F1B3-FF4E-9DAA-D077512D0159}"/>
              </a:ext>
            </a:extLst>
          </p:cNvPr>
          <p:cNvSpPr txBox="1"/>
          <p:nvPr userDrawn="1"/>
        </p:nvSpPr>
        <p:spPr>
          <a:xfrm>
            <a:off x="173770" y="6301802"/>
            <a:ext cx="1979271" cy="512961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evidencecommission@mcmaster.ca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www.evidencecommission.org</a:t>
            </a:r>
          </a:p>
          <a:p>
            <a:pPr>
              <a:lnSpc>
                <a:spcPct val="100000"/>
              </a:lnSpc>
              <a:spcAft>
                <a:spcPts val="200"/>
              </a:spcAft>
            </a:pPr>
            <a:r>
              <a:rPr lang="en-CA" sz="800" u="none" dirty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@evidencecomm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BF53448-7019-D240-A8FC-227352A375B1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29" y="6353242"/>
            <a:ext cx="122703" cy="122703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A36BA6-856E-1E47-B0BC-302F298A50D3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830" y="6656188"/>
            <a:ext cx="126293" cy="126293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A1B17162-39D4-A042-9828-13C8F62DBD4D}"/>
              </a:ext>
            </a:extLst>
          </p:cNvPr>
          <p:cNvPicPr>
            <a:picLocks noChangeAspect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711" y="6497614"/>
            <a:ext cx="126293" cy="126293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6" r:id="rId2"/>
    <p:sldLayoutId id="2147483659" r:id="rId3"/>
  </p:sldLayoutIdLst>
  <p:transition spd="med"/>
  <p:hf hdr="0" ftr="0" dt="0"/>
  <p:txStyles>
    <p:titleStyle>
      <a:lvl1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1pPr>
      <a:lvl2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2pPr>
      <a:lvl3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3pPr>
      <a:lvl4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4pPr>
      <a:lvl5pPr marL="0" marR="0" indent="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5pPr>
      <a:lvl6pPr marL="0" marR="0" indent="4572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6pPr>
      <a:lvl7pPr marL="0" marR="0" indent="9144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7pPr>
      <a:lvl8pPr marL="0" marR="0" indent="13716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8pPr>
      <a:lvl9pPr marL="0" marR="0" indent="1828800" algn="ct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0" i="0" u="none" strike="noStrike" cap="none" spc="0" baseline="0">
          <a:solidFill>
            <a:srgbClr val="254776"/>
          </a:solidFill>
          <a:uFillTx/>
          <a:latin typeface="+mj-lt"/>
          <a:ea typeface="+mj-ea"/>
          <a:cs typeface="+mj-cs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2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1pPr>
      <a:lvl2pPr marL="742950" marR="0" indent="-28575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6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2pPr>
      <a:lvl3pPr marL="1143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•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3pPr>
      <a:lvl4pPr marL="1600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100000"/>
        <a:buFontTx/>
        <a:buChar char="▪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4pPr>
      <a:lvl5pPr marL="20574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5pPr>
      <a:lvl6pPr marL="25146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6pPr>
      <a:lvl7pPr marL="29718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7pPr>
      <a:lvl8pPr marL="34290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8pPr>
      <a:lvl9pPr marL="3886200" marR="0" indent="-228600" algn="l" defTabSz="914400" rtl="0" latinLnBrk="0">
        <a:lnSpc>
          <a:spcPct val="100000"/>
        </a:lnSpc>
        <a:spcBef>
          <a:spcPts val="400"/>
        </a:spcBef>
        <a:spcAft>
          <a:spcPts val="0"/>
        </a:spcAft>
        <a:buClrTx/>
        <a:buSzPct val="50000"/>
        <a:buFontTx/>
        <a:buChar char="❑"/>
        <a:tabLst/>
        <a:defRPr sz="2000" b="0" i="0" u="none" strike="noStrike" cap="none" spc="0" baseline="0">
          <a:solidFill>
            <a:srgbClr val="000000"/>
          </a:solidFill>
          <a:uFillTx/>
          <a:latin typeface="+mj-lt"/>
          <a:ea typeface="+mj-ea"/>
          <a:cs typeface="+mj-cs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svg"/><Relationship Id="rId3" Type="http://schemas.openxmlformats.org/officeDocument/2006/relationships/image" Target="../media/image7.jpg"/><Relationship Id="rId7" Type="http://schemas.openxmlformats.org/officeDocument/2006/relationships/image" Target="../media/image11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" name="Table 15">
            <a:extLst>
              <a:ext uri="{FF2B5EF4-FFF2-40B4-BE49-F238E27FC236}">
                <a16:creationId xmlns:a16="http://schemas.microsoft.com/office/drawing/2014/main" id="{91C7F9EC-138E-8D2F-1422-DF0699FBDCF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9566808"/>
              </p:ext>
            </p:extLst>
          </p:nvPr>
        </p:nvGraphicFramePr>
        <p:xfrm>
          <a:off x="6229167" y="2103660"/>
          <a:ext cx="5542920" cy="38123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1460">
                  <a:extLst>
                    <a:ext uri="{9D8B030D-6E8A-4147-A177-3AD203B41FA5}">
                      <a16:colId xmlns:a16="http://schemas.microsoft.com/office/drawing/2014/main" val="266218123"/>
                    </a:ext>
                  </a:extLst>
                </a:gridCol>
                <a:gridCol w="2771460">
                  <a:extLst>
                    <a:ext uri="{9D8B030D-6E8A-4147-A177-3AD203B41FA5}">
                      <a16:colId xmlns:a16="http://schemas.microsoft.com/office/drawing/2014/main" val="1008972635"/>
                    </a:ext>
                  </a:extLst>
                </a:gridCol>
              </a:tblGrid>
              <a:tr h="12707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/>
                        <a:t>Healthcare Excellence Canada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2040726"/>
                  </a:ext>
                </a:extLst>
              </a:tr>
              <a:tr h="12707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/>
                        <a:t>Health Research Board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958872"/>
                  </a:ext>
                </a:extLst>
              </a:tr>
              <a:tr h="12707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100" b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Michael Smith Health Research BC</a:t>
                      </a:r>
                      <a:endParaRPr lang="en-US" sz="1100" dirty="0"/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1482844"/>
                  </a:ext>
                </a:extLst>
              </a:tr>
            </a:tbl>
          </a:graphicData>
        </a:graphic>
      </p:graphicFrame>
      <p:graphicFrame>
        <p:nvGraphicFramePr>
          <p:cNvPr id="37" name="Table 15">
            <a:extLst>
              <a:ext uri="{FF2B5EF4-FFF2-40B4-BE49-F238E27FC236}">
                <a16:creationId xmlns:a16="http://schemas.microsoft.com/office/drawing/2014/main" id="{509EF8D9-931A-220B-B273-EE55A0B5B8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9859328"/>
              </p:ext>
            </p:extLst>
          </p:nvPr>
        </p:nvGraphicFramePr>
        <p:xfrm>
          <a:off x="427232" y="2103660"/>
          <a:ext cx="5542920" cy="381232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771460">
                  <a:extLst>
                    <a:ext uri="{9D8B030D-6E8A-4147-A177-3AD203B41FA5}">
                      <a16:colId xmlns:a16="http://schemas.microsoft.com/office/drawing/2014/main" val="266218123"/>
                    </a:ext>
                  </a:extLst>
                </a:gridCol>
                <a:gridCol w="2771460">
                  <a:extLst>
                    <a:ext uri="{9D8B030D-6E8A-4147-A177-3AD203B41FA5}">
                      <a16:colId xmlns:a16="http://schemas.microsoft.com/office/drawing/2014/main" val="1008972635"/>
                    </a:ext>
                  </a:extLst>
                </a:gridCol>
              </a:tblGrid>
              <a:tr h="12707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100" b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American Institutes for Research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2040726"/>
                  </a:ext>
                </a:extLst>
              </a:tr>
              <a:tr h="12707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100" b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Canadian Institutes of Health Research through a grant to the McMaster Health Forum on behalf of the COVID-19 Evidence Network to support Decision-making (COVID-END)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958872"/>
                  </a:ext>
                </a:extLst>
              </a:tr>
              <a:tr h="127077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CA" sz="1400" b="0" dirty="0">
                        <a:solidFill>
                          <a:schemeClr val="tx1"/>
                        </a:solidFill>
                        <a:latin typeface="Helvetica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CA" sz="1100" b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CMA Foundation / </a:t>
                      </a:r>
                      <a:r>
                        <a:rPr lang="en-CA" sz="1100" b="0" dirty="0" err="1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Fondation</a:t>
                      </a:r>
                      <a:r>
                        <a:rPr lang="en-CA" sz="1100" b="0" dirty="0">
                          <a:solidFill>
                            <a:schemeClr val="tx1"/>
                          </a:solidFill>
                          <a:latin typeface="Helvetica" pitchFamily="2" charset="0"/>
                        </a:rPr>
                        <a:t> AMC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1482844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55CAC37A-B6E7-C641-98A5-B91FB1268FA7}"/>
              </a:ext>
            </a:extLst>
          </p:cNvPr>
          <p:cNvSpPr/>
          <p:nvPr/>
        </p:nvSpPr>
        <p:spPr>
          <a:xfrm>
            <a:off x="322682" y="1524380"/>
            <a:ext cx="113975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buSzPct val="100000"/>
            </a:pPr>
            <a:r>
              <a:rPr lang="en-CA" sz="1800" dirty="0">
                <a:solidFill>
                  <a:srgbClr val="254777"/>
                </a:solidFill>
              </a:rPr>
              <a:t>The commissioners and secretariat gratefully acknowledge the following funders:</a:t>
            </a:r>
          </a:p>
        </p:txBody>
      </p:sp>
      <p:sp>
        <p:nvSpPr>
          <p:cNvPr id="11" name="Slide Number">
            <a:extLst>
              <a:ext uri="{FF2B5EF4-FFF2-40B4-BE49-F238E27FC236}">
                <a16:creationId xmlns:a16="http://schemas.microsoft.com/office/drawing/2014/main" id="{3DEE3B39-BBE4-4947-B534-54EF094B6572}"/>
              </a:ext>
            </a:extLst>
          </p:cNvPr>
          <p:cNvSpPr txBox="1">
            <a:spLocks/>
          </p:cNvSpPr>
          <p:nvPr/>
        </p:nvSpPr>
        <p:spPr>
          <a:xfrm>
            <a:off x="11573435" y="5874421"/>
            <a:ext cx="618565" cy="470648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0" i="0" u="none" strike="noStrike" cap="none" spc="0" normalizeH="0" baseline="0">
                <a:ln>
                  <a:noFill/>
                </a:ln>
                <a:solidFill>
                  <a:schemeClr val="bg1"/>
                </a:solidFill>
                <a:effectLst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Arial"/>
              </a:defRPr>
            </a:lvl1pPr>
            <a:lvl2pPr marL="0" marR="0" indent="457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2pPr>
            <a:lvl3pPr marL="0" marR="0" indent="914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3pPr>
            <a:lvl4pPr marL="0" marR="0" indent="1371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4pPr>
            <a:lvl5pPr marL="0" marR="0" indent="18288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5pPr>
            <a:lvl6pPr marL="0" marR="0" indent="22860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6pPr>
            <a:lvl7pPr marL="0" marR="0" indent="27432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7pPr>
            <a:lvl8pPr marL="0" marR="0" indent="32004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8pPr>
            <a:lvl9pPr marL="0" marR="0" indent="365760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32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Arial"/>
              </a:defRPr>
            </a:lvl9pPr>
          </a:lstStyle>
          <a:p>
            <a:pPr algn="r"/>
            <a:fld id="{86CB4B4D-7CA3-9044-876B-883B54F8677D}" type="slidenum">
              <a:rPr lang="en-CA" sz="2000" smtClean="0">
                <a:solidFill>
                  <a:srgbClr val="0F447C"/>
                </a:solidFill>
              </a:rPr>
              <a:pPr algn="r"/>
              <a:t>1</a:t>
            </a:fld>
            <a:endParaRPr lang="en-CA" sz="2000" dirty="0">
              <a:solidFill>
                <a:srgbClr val="0F447C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DE0DE543-EACE-5E4D-979B-BB3BD3FE9494}"/>
              </a:ext>
            </a:extLst>
          </p:cNvPr>
          <p:cNvSpPr/>
          <p:nvPr/>
        </p:nvSpPr>
        <p:spPr>
          <a:xfrm>
            <a:off x="322682" y="512931"/>
            <a:ext cx="905296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CA" sz="2000" b="1" dirty="0">
                <a:solidFill>
                  <a:srgbClr val="0F447C"/>
                </a:solidFill>
                <a:cs typeface="Arial" panose="020B0604020202020204" pitchFamily="34" charset="0"/>
              </a:rPr>
              <a:t>8.4 </a:t>
            </a:r>
            <a:r>
              <a:rPr lang="en-CA" sz="2000" dirty="0">
                <a:solidFill>
                  <a:srgbClr val="264878"/>
                </a:solidFill>
                <a:latin typeface="Helvetica" pitchFamily="2" charset="0"/>
              </a:rPr>
              <a:t>Funders</a:t>
            </a:r>
            <a:endParaRPr lang="en-CA" sz="2000" dirty="0">
              <a:solidFill>
                <a:srgbClr val="0F447C"/>
              </a:solidFill>
              <a:cs typeface="Arial" panose="020B0604020202020204" pitchFamily="34" charset="0"/>
            </a:endParaRPr>
          </a:p>
        </p:txBody>
      </p:sp>
      <p:pic>
        <p:nvPicPr>
          <p:cNvPr id="22" name="Picture 21" descr="A picture containing text, clipart&#10;&#10;Description automatically generated">
            <a:extLst>
              <a:ext uri="{FF2B5EF4-FFF2-40B4-BE49-F238E27FC236}">
                <a16:creationId xmlns:a16="http://schemas.microsoft.com/office/drawing/2014/main" id="{12C2119A-07CA-2B4F-4D43-236C7189BB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6042" y="2278219"/>
            <a:ext cx="1836867" cy="949695"/>
          </a:xfrm>
          <a:prstGeom prst="rect">
            <a:avLst/>
          </a:prstGeom>
        </p:spPr>
      </p:pic>
      <p:pic>
        <p:nvPicPr>
          <p:cNvPr id="24" name="Picture 23" descr="A picture containing text&#10;&#10;Description automatically generated">
            <a:extLst>
              <a:ext uri="{FF2B5EF4-FFF2-40B4-BE49-F238E27FC236}">
                <a16:creationId xmlns:a16="http://schemas.microsoft.com/office/drawing/2014/main" id="{48E248EA-C3CE-DBD7-D279-CC5601F4F72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539" y="3679909"/>
            <a:ext cx="2533108" cy="630851"/>
          </a:xfrm>
          <a:prstGeom prst="rect">
            <a:avLst/>
          </a:prstGeom>
        </p:spPr>
      </p:pic>
      <p:pic>
        <p:nvPicPr>
          <p:cNvPr id="26" name="Picture 25" descr="Icon&#10;&#10;Description automatically generated">
            <a:extLst>
              <a:ext uri="{FF2B5EF4-FFF2-40B4-BE49-F238E27FC236}">
                <a16:creationId xmlns:a16="http://schemas.microsoft.com/office/drawing/2014/main" id="{3CC87B22-1EE4-91F7-D9D7-D16F0DFB21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92" y="4969550"/>
            <a:ext cx="2590241" cy="556581"/>
          </a:xfrm>
          <a:prstGeom prst="rect">
            <a:avLst/>
          </a:prstGeom>
        </p:spPr>
      </p:pic>
      <p:pic>
        <p:nvPicPr>
          <p:cNvPr id="28" name="Picture 27" descr="A picture containing text, outdoor&#10;&#10;Description automatically generated">
            <a:extLst>
              <a:ext uri="{FF2B5EF4-FFF2-40B4-BE49-F238E27FC236}">
                <a16:creationId xmlns:a16="http://schemas.microsoft.com/office/drawing/2014/main" id="{0D709A66-3DFD-6338-8011-A7D78A719F1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39229" y="2509927"/>
            <a:ext cx="2528820" cy="510872"/>
          </a:xfrm>
          <a:prstGeom prst="rect">
            <a:avLst/>
          </a:prstGeom>
        </p:spPr>
      </p:pic>
      <p:pic>
        <p:nvPicPr>
          <p:cNvPr id="34" name="Picture 33" descr="Text&#10;&#10;Description automatically generated">
            <a:extLst>
              <a:ext uri="{FF2B5EF4-FFF2-40B4-BE49-F238E27FC236}">
                <a16:creationId xmlns:a16="http://schemas.microsoft.com/office/drawing/2014/main" id="{DE50511D-6BE6-2A49-8BF8-37199879B8F2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247" b="25114"/>
          <a:stretch/>
        </p:blipFill>
        <p:spPr>
          <a:xfrm>
            <a:off x="6586421" y="3528771"/>
            <a:ext cx="2028704" cy="986744"/>
          </a:xfrm>
          <a:prstGeom prst="rect">
            <a:avLst/>
          </a:prstGeom>
        </p:spPr>
      </p:pic>
      <p:pic>
        <p:nvPicPr>
          <p:cNvPr id="36" name="Graphic 35">
            <a:extLst>
              <a:ext uri="{FF2B5EF4-FFF2-40B4-BE49-F238E27FC236}">
                <a16:creationId xmlns:a16="http://schemas.microsoft.com/office/drawing/2014/main" id="{737ED505-95C6-616E-B1BC-2172DD4A0D6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373410" y="4917955"/>
            <a:ext cx="2461988" cy="6846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052899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2_Blank Presentation">
  <a:themeElements>
    <a:clrScheme name="Oct 26">
      <a:dk1>
        <a:srgbClr val="234776"/>
      </a:dk1>
      <a:lt1>
        <a:srgbClr val="FEFFFE"/>
      </a:lt1>
      <a:dk2>
        <a:srgbClr val="F0F3F5"/>
      </a:dk2>
      <a:lt2>
        <a:srgbClr val="F0F3F5"/>
      </a:lt2>
      <a:accent1>
        <a:srgbClr val="E8F6FA"/>
      </a:accent1>
      <a:accent2>
        <a:srgbClr val="8BD2E5"/>
      </a:accent2>
      <a:accent3>
        <a:srgbClr val="F0F3F5"/>
      </a:accent3>
      <a:accent4>
        <a:srgbClr val="F0F3F5"/>
      </a:accent4>
      <a:accent5>
        <a:srgbClr val="E8F6FA"/>
      </a:accent5>
      <a:accent6>
        <a:srgbClr val="234776"/>
      </a:accent6>
      <a:hlink>
        <a:srgbClr val="234776"/>
      </a:hlink>
      <a:folHlink>
        <a:srgbClr val="234776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2_Blank Presentation">
  <a:themeElements>
    <a:clrScheme name="2_Blank Presentatio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2_Blank Presentation">
      <a:majorFont>
        <a:latin typeface="Arial"/>
        <a:ea typeface="Arial"/>
        <a:cs typeface="Arial"/>
      </a:majorFont>
      <a:minorFont>
        <a:latin typeface="Helvetica"/>
        <a:ea typeface="Helvetica"/>
        <a:cs typeface="Helvetica"/>
      </a:minorFont>
    </a:fontScheme>
    <a:fmtScheme name="2_Blank Presentatio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32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27145</TotalTime>
  <Words>59</Words>
  <Application>Microsoft Macintosh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 Light</vt:lpstr>
      <vt:lpstr>Helvetica</vt:lpstr>
      <vt:lpstr>Helvetica Neue</vt:lpstr>
      <vt:lpstr>2_Blank Presentation</vt:lpstr>
      <vt:lpstr>PowerPoint Presentation</vt:lpstr>
    </vt:vector>
  </TitlesOfParts>
  <Manager>Verma, Jenn</Manager>
  <Company>Global Commission on Evidence to Address Societal Challenges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Evidence Commission report</dc:title>
  <dc:subject/>
  <dc:creator>Lavis, John</dc:creator>
  <cp:keywords/>
  <dc:description/>
  <cp:lastModifiedBy>Groves, Christy</cp:lastModifiedBy>
  <cp:revision>524</cp:revision>
  <cp:lastPrinted>2021-10-15T02:33:08Z</cp:lastPrinted>
  <dcterms:modified xsi:type="dcterms:W3CDTF">2022-09-05T17:07:26Z</dcterms:modified>
  <cp:category/>
</cp:coreProperties>
</file>