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625" r:id="rId2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pos="3908" userDrawn="1">
          <p15:clr>
            <a:srgbClr val="A4A3A4"/>
          </p15:clr>
        </p15:guide>
        <p15:guide id="2" orient="horz" pos="213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erma, Jennifer" initials="VJ" lastIdx="2" clrIdx="0">
    <p:extLst>
      <p:ext uri="{19B8F6BF-5375-455C-9EA6-DF929625EA0E}">
        <p15:presenceInfo xmlns:p15="http://schemas.microsoft.com/office/powerpoint/2012/main" userId="S::vermaj5@mcmaster.ca::78ab9c5b-20fe-416a-ba3c-d7dfe6316fd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AD1"/>
    <a:srgbClr val="99CC66"/>
    <a:srgbClr val="FFC057"/>
    <a:srgbClr val="1E252B"/>
    <a:srgbClr val="CCE5B2"/>
    <a:srgbClr val="CC76A6"/>
    <a:srgbClr val="FFDEAB"/>
    <a:srgbClr val="B2CCE5"/>
    <a:srgbClr val="6699CC"/>
    <a:srgbClr val="DADF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E7F3F4"/>
          </a:solidFill>
        </a:fill>
      </a:tcStyle>
    </a:wholeTbl>
    <a:band2H>
      <a:tcTxStyle/>
      <a:tcStyle>
        <a:tcBdr/>
        <a:fill>
          <a:solidFill>
            <a:srgbClr val="F3F9FA"/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firstCol>
    <a:la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CCCCD9"/>
          </a:solidFill>
        </a:fill>
      </a:tcStyle>
    </a:wholeTbl>
    <a:band2H>
      <a:tcTxStyle/>
      <a:tcStyle>
        <a:tcBdr/>
        <a:fill>
          <a:solidFill>
            <a:srgbClr val="E7E7ED"/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463"/>
    <p:restoredTop sz="91431"/>
  </p:normalViewPr>
  <p:slideViewPr>
    <p:cSldViewPr snapToGrid="0" snapToObjects="1">
      <p:cViewPr varScale="1">
        <p:scale>
          <a:sx n="100" d="100"/>
          <a:sy n="100" d="100"/>
        </p:scale>
        <p:origin x="664" y="176"/>
      </p:cViewPr>
      <p:guideLst>
        <p:guide pos="3908"/>
        <p:guide orient="horz" pos="2137"/>
      </p:guideLst>
    </p:cSldViewPr>
  </p:slideViewPr>
  <p:notesTextViewPr>
    <p:cViewPr>
      <p:scale>
        <a:sx n="20" d="100"/>
        <a:sy n="20" d="100"/>
      </p:scale>
      <p:origin x="0" y="0"/>
    </p:cViewPr>
  </p:notesTextViewPr>
  <p:notesViewPr>
    <p:cSldViewPr snapToGrid="0" snapToObjects="1">
      <p:cViewPr varScale="1">
        <p:scale>
          <a:sx n="97" d="100"/>
          <a:sy n="97" d="100"/>
        </p:scale>
        <p:origin x="3608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8D4E3F4-44A3-C54F-915C-1189A8930338}" type="doc">
      <dgm:prSet loTypeId="urn:microsoft.com/office/officeart/2005/8/layout/gear1" loCatId="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4196B2B1-0AA1-D945-8204-2A90CB63D03C}">
      <dgm:prSet phldrT="[Text]" custT="1"/>
      <dgm:spPr>
        <a:solidFill>
          <a:srgbClr val="C9EBF5"/>
        </a:solidFill>
        <a:ln>
          <a:solidFill>
            <a:schemeClr val="accent2"/>
          </a:solidFill>
        </a:ln>
      </dgm:spPr>
      <dgm:t>
        <a:bodyPr/>
        <a:lstStyle/>
        <a:p>
          <a:pPr>
            <a:lnSpc>
              <a:spcPts val="1600"/>
            </a:lnSpc>
          </a:pPr>
          <a:r>
            <a:rPr lang="en-US" sz="1600" dirty="0">
              <a:solidFill>
                <a:schemeClr val="tx1"/>
              </a:solidFill>
              <a:latin typeface="Helvetica" pitchFamily="2" charset="0"/>
            </a:rPr>
            <a:t>Examinations of existing evidence syntheses on the many topics addressed by the Evidence Commission </a:t>
          </a:r>
        </a:p>
      </dgm:t>
    </dgm:pt>
    <dgm:pt modelId="{434CCD1F-EE46-4C45-9AC0-EA7337C47400}" type="parTrans" cxnId="{3E83C14A-EE92-D043-9240-4B08111604C6}">
      <dgm:prSet/>
      <dgm:spPr/>
      <dgm:t>
        <a:bodyPr/>
        <a:lstStyle/>
        <a:p>
          <a:endParaRPr lang="en-US"/>
        </a:p>
      </dgm:t>
    </dgm:pt>
    <dgm:pt modelId="{BF868ECA-E22F-B24B-869A-960C7C65019D}" type="sibTrans" cxnId="{3E83C14A-EE92-D043-9240-4B08111604C6}">
      <dgm:prSet/>
      <dgm:spPr>
        <a:solidFill>
          <a:schemeClr val="accent4"/>
        </a:solidFill>
      </dgm:spPr>
      <dgm:t>
        <a:bodyPr/>
        <a:lstStyle/>
        <a:p>
          <a:endParaRPr lang="en-US"/>
        </a:p>
      </dgm:t>
    </dgm:pt>
    <dgm:pt modelId="{1473FFCF-E638-2143-BA61-C1D6ACCEAE97}">
      <dgm:prSet custT="1"/>
      <dgm:spPr>
        <a:solidFill>
          <a:srgbClr val="E5BAD1"/>
        </a:solidFill>
        <a:ln>
          <a:solidFill>
            <a:srgbClr val="CC76A6"/>
          </a:solidFill>
        </a:ln>
      </dgm:spPr>
      <dgm:t>
        <a:bodyPr/>
        <a:lstStyle/>
        <a:p>
          <a:pPr>
            <a:lnSpc>
              <a:spcPts val="1600"/>
            </a:lnSpc>
          </a:pPr>
          <a:r>
            <a:rPr lang="en-US" sz="1200" dirty="0">
              <a:solidFill>
                <a:schemeClr val="tx1"/>
              </a:solidFill>
              <a:latin typeface="Helvetica" pitchFamily="2" charset="0"/>
            </a:rPr>
            <a:t>Analyses of two one-stop shops for evidence syntheses</a:t>
          </a:r>
        </a:p>
      </dgm:t>
    </dgm:pt>
    <dgm:pt modelId="{3E713413-B2F2-EA4D-8A0C-005E87F69141}" type="sibTrans" cxnId="{4487D4A1-BBE7-DF49-AC55-B15305379F9C}">
      <dgm:prSet/>
      <dgm:spPr/>
      <dgm:t>
        <a:bodyPr/>
        <a:lstStyle/>
        <a:p>
          <a:endParaRPr lang="en-US"/>
        </a:p>
      </dgm:t>
    </dgm:pt>
    <dgm:pt modelId="{298CDF82-59B0-8D45-A452-D0C935DD0ACD}" type="parTrans" cxnId="{4487D4A1-BBE7-DF49-AC55-B15305379F9C}">
      <dgm:prSet/>
      <dgm:spPr/>
      <dgm:t>
        <a:bodyPr/>
        <a:lstStyle/>
        <a:p>
          <a:endParaRPr lang="en-US"/>
        </a:p>
      </dgm:t>
    </dgm:pt>
    <dgm:pt modelId="{153637C1-C67D-5E49-8567-DE9157A687A5}">
      <dgm:prSet custT="1"/>
      <dgm:spPr>
        <a:solidFill>
          <a:srgbClr val="FFDEAB"/>
        </a:solidFill>
        <a:ln>
          <a:solidFill>
            <a:srgbClr val="FFC057"/>
          </a:solidFill>
        </a:ln>
      </dgm:spPr>
      <dgm:t>
        <a:bodyPr/>
        <a:lstStyle/>
        <a:p>
          <a:pPr>
            <a:lnSpc>
              <a:spcPts val="1600"/>
            </a:lnSpc>
          </a:pPr>
          <a:r>
            <a:rPr lang="en-US" sz="1200" dirty="0">
              <a:solidFill>
                <a:schemeClr val="tx1"/>
              </a:solidFill>
              <a:latin typeface="Helvetica" pitchFamily="2" charset="0"/>
            </a:rPr>
            <a:t>Analyses of global commissions addressing societal challenges</a:t>
          </a:r>
        </a:p>
      </dgm:t>
    </dgm:pt>
    <dgm:pt modelId="{C6061868-D07A-5C46-ACA3-E0A1DEB421ED}" type="sibTrans" cxnId="{576FAC8C-774F-1E42-AD0F-904EB8E1F5C5}">
      <dgm:prSet/>
      <dgm:spPr>
        <a:solidFill>
          <a:schemeClr val="accent3"/>
        </a:solidFill>
      </dgm:spPr>
      <dgm:t>
        <a:bodyPr/>
        <a:lstStyle/>
        <a:p>
          <a:endParaRPr lang="en-US"/>
        </a:p>
      </dgm:t>
    </dgm:pt>
    <dgm:pt modelId="{22982341-C016-6D4C-B1B5-AEBE9E47F08F}" type="parTrans" cxnId="{576FAC8C-774F-1E42-AD0F-904EB8E1F5C5}">
      <dgm:prSet/>
      <dgm:spPr/>
      <dgm:t>
        <a:bodyPr/>
        <a:lstStyle/>
        <a:p>
          <a:endParaRPr lang="en-US"/>
        </a:p>
      </dgm:t>
    </dgm:pt>
    <dgm:pt modelId="{2D6934D4-5DD3-8944-85BA-18DC50FC7908}" type="pres">
      <dgm:prSet presAssocID="{F8D4E3F4-44A3-C54F-915C-1189A8930338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9648DA3C-C230-5942-8513-426F909D3375}" type="pres">
      <dgm:prSet presAssocID="{4196B2B1-0AA1-D945-8204-2A90CB63D03C}" presName="gear1" presStyleLbl="node1" presStyleIdx="0" presStyleCnt="3" custLinFactX="-49200" custLinFactNeighborX="-100000" custLinFactNeighborY="-72448">
        <dgm:presLayoutVars>
          <dgm:chMax val="1"/>
          <dgm:bulletEnabled val="1"/>
        </dgm:presLayoutVars>
      </dgm:prSet>
      <dgm:spPr/>
    </dgm:pt>
    <dgm:pt modelId="{4105B87E-153B-0045-B593-D16424BA16F9}" type="pres">
      <dgm:prSet presAssocID="{4196B2B1-0AA1-D945-8204-2A90CB63D03C}" presName="gear1srcNode" presStyleLbl="node1" presStyleIdx="0" presStyleCnt="3"/>
      <dgm:spPr/>
    </dgm:pt>
    <dgm:pt modelId="{0A654650-4739-344B-9C92-68718728B38D}" type="pres">
      <dgm:prSet presAssocID="{4196B2B1-0AA1-D945-8204-2A90CB63D03C}" presName="gear1dstNode" presStyleLbl="node1" presStyleIdx="0" presStyleCnt="3"/>
      <dgm:spPr/>
    </dgm:pt>
    <dgm:pt modelId="{93490436-B5CE-4349-B033-C3D9F4C45B69}" type="pres">
      <dgm:prSet presAssocID="{153637C1-C67D-5E49-8567-DE9157A687A5}" presName="gear2" presStyleLbl="node1" presStyleIdx="1" presStyleCnt="3" custScaleX="110958" custScaleY="109894" custLinFactNeighborX="3508" custLinFactNeighborY="-10501">
        <dgm:presLayoutVars>
          <dgm:chMax val="1"/>
          <dgm:bulletEnabled val="1"/>
        </dgm:presLayoutVars>
      </dgm:prSet>
      <dgm:spPr/>
    </dgm:pt>
    <dgm:pt modelId="{DBC1D125-0C65-BF4F-BF42-946670AB5C59}" type="pres">
      <dgm:prSet presAssocID="{153637C1-C67D-5E49-8567-DE9157A687A5}" presName="gear2srcNode" presStyleLbl="node1" presStyleIdx="1" presStyleCnt="3"/>
      <dgm:spPr/>
    </dgm:pt>
    <dgm:pt modelId="{A5AFAEA5-FBB5-E347-995B-1D5D84379361}" type="pres">
      <dgm:prSet presAssocID="{153637C1-C67D-5E49-8567-DE9157A687A5}" presName="gear2dstNode" presStyleLbl="node1" presStyleIdx="1" presStyleCnt="3"/>
      <dgm:spPr/>
    </dgm:pt>
    <dgm:pt modelId="{0AC5A34E-BFF6-D64B-91D2-76179BA17DBA}" type="pres">
      <dgm:prSet presAssocID="{1473FFCF-E638-2143-BA61-C1D6ACCEAE97}" presName="gear3" presStyleLbl="node1" presStyleIdx="2" presStyleCnt="3" custLinFactNeighborX="20308" custLinFactNeighborY="98010"/>
      <dgm:spPr/>
    </dgm:pt>
    <dgm:pt modelId="{FC600F73-193C-9947-89FC-F1D0BEFB9462}" type="pres">
      <dgm:prSet presAssocID="{1473FFCF-E638-2143-BA61-C1D6ACCEAE97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E7523514-15D2-B74E-9498-EACBB94FB220}" type="pres">
      <dgm:prSet presAssocID="{1473FFCF-E638-2143-BA61-C1D6ACCEAE97}" presName="gear3srcNode" presStyleLbl="node1" presStyleIdx="2" presStyleCnt="3"/>
      <dgm:spPr/>
    </dgm:pt>
    <dgm:pt modelId="{43EA3445-79E7-8249-BFB6-FCA465CC5A5D}" type="pres">
      <dgm:prSet presAssocID="{1473FFCF-E638-2143-BA61-C1D6ACCEAE97}" presName="gear3dstNode" presStyleLbl="node1" presStyleIdx="2" presStyleCnt="3"/>
      <dgm:spPr/>
    </dgm:pt>
    <dgm:pt modelId="{0A8D6E8E-3208-184B-9240-953FB8577603}" type="pres">
      <dgm:prSet presAssocID="{BF868ECA-E22F-B24B-869A-960C7C65019D}" presName="connector1" presStyleLbl="sibTrans2D1" presStyleIdx="0" presStyleCnt="3" custAng="10975707" custLinFactX="-28230" custLinFactNeighborX="-100000" custLinFactNeighborY="-51445"/>
      <dgm:spPr/>
    </dgm:pt>
    <dgm:pt modelId="{2C2C512F-635B-F34C-93E9-5AF181984F7A}" type="pres">
      <dgm:prSet presAssocID="{C6061868-D07A-5C46-ACA3-E0A1DEB421ED}" presName="connector2" presStyleLbl="sibTrans2D1" presStyleIdx="1" presStyleCnt="3" custAng="16200000" custLinFactNeighborX="-5279" custLinFactNeighborY="10250"/>
      <dgm:spPr/>
    </dgm:pt>
    <dgm:pt modelId="{4C489746-B6DB-7644-9E59-73D4F73FF709}" type="pres">
      <dgm:prSet presAssocID="{3E713413-B2F2-EA4D-8A0C-005E87F69141}" presName="connector3" presStyleLbl="sibTrans2D1" presStyleIdx="2" presStyleCnt="3" custAng="5725717" custLinFactNeighborX="20261" custLinFactNeighborY="79441"/>
      <dgm:spPr/>
    </dgm:pt>
  </dgm:ptLst>
  <dgm:cxnLst>
    <dgm:cxn modelId="{34B78B02-2174-7A44-A13A-E5475E20835C}" type="presOf" srcId="{153637C1-C67D-5E49-8567-DE9157A687A5}" destId="{93490436-B5CE-4349-B033-C3D9F4C45B69}" srcOrd="0" destOrd="0" presId="urn:microsoft.com/office/officeart/2005/8/layout/gear1"/>
    <dgm:cxn modelId="{49E98108-6BDB-5547-8A52-B2DCFE04B43B}" type="presOf" srcId="{153637C1-C67D-5E49-8567-DE9157A687A5}" destId="{DBC1D125-0C65-BF4F-BF42-946670AB5C59}" srcOrd="1" destOrd="0" presId="urn:microsoft.com/office/officeart/2005/8/layout/gear1"/>
    <dgm:cxn modelId="{BAE59208-9B2E-584F-BEAA-9208C01AC71B}" type="presOf" srcId="{BF868ECA-E22F-B24B-869A-960C7C65019D}" destId="{0A8D6E8E-3208-184B-9240-953FB8577603}" srcOrd="0" destOrd="0" presId="urn:microsoft.com/office/officeart/2005/8/layout/gear1"/>
    <dgm:cxn modelId="{A1BF9828-6958-D64E-BCE4-D165CAB072EF}" type="presOf" srcId="{4196B2B1-0AA1-D945-8204-2A90CB63D03C}" destId="{9648DA3C-C230-5942-8513-426F909D3375}" srcOrd="0" destOrd="0" presId="urn:microsoft.com/office/officeart/2005/8/layout/gear1"/>
    <dgm:cxn modelId="{C2724440-5E37-CE45-BAE6-7DDEA8152B0D}" type="presOf" srcId="{4196B2B1-0AA1-D945-8204-2A90CB63D03C}" destId="{0A654650-4739-344B-9C92-68718728B38D}" srcOrd="2" destOrd="0" presId="urn:microsoft.com/office/officeart/2005/8/layout/gear1"/>
    <dgm:cxn modelId="{3E83C14A-EE92-D043-9240-4B08111604C6}" srcId="{F8D4E3F4-44A3-C54F-915C-1189A8930338}" destId="{4196B2B1-0AA1-D945-8204-2A90CB63D03C}" srcOrd="0" destOrd="0" parTransId="{434CCD1F-EE46-4C45-9AC0-EA7337C47400}" sibTransId="{BF868ECA-E22F-B24B-869A-960C7C65019D}"/>
    <dgm:cxn modelId="{FC7F0066-5BE0-0744-A3CF-3188C49724EC}" type="presOf" srcId="{3E713413-B2F2-EA4D-8A0C-005E87F69141}" destId="{4C489746-B6DB-7644-9E59-73D4F73FF709}" srcOrd="0" destOrd="0" presId="urn:microsoft.com/office/officeart/2005/8/layout/gear1"/>
    <dgm:cxn modelId="{F4349F8B-641D-F64B-9357-2924B2550968}" type="presOf" srcId="{4196B2B1-0AA1-D945-8204-2A90CB63D03C}" destId="{4105B87E-153B-0045-B593-D16424BA16F9}" srcOrd="1" destOrd="0" presId="urn:microsoft.com/office/officeart/2005/8/layout/gear1"/>
    <dgm:cxn modelId="{576FAC8C-774F-1E42-AD0F-904EB8E1F5C5}" srcId="{F8D4E3F4-44A3-C54F-915C-1189A8930338}" destId="{153637C1-C67D-5E49-8567-DE9157A687A5}" srcOrd="1" destOrd="0" parTransId="{22982341-C016-6D4C-B1B5-AEBE9E47F08F}" sibTransId="{C6061868-D07A-5C46-ACA3-E0A1DEB421ED}"/>
    <dgm:cxn modelId="{2DF62096-C8A5-0B49-8895-21837A67C723}" type="presOf" srcId="{1473FFCF-E638-2143-BA61-C1D6ACCEAE97}" destId="{E7523514-15D2-B74E-9498-EACBB94FB220}" srcOrd="2" destOrd="0" presId="urn:microsoft.com/office/officeart/2005/8/layout/gear1"/>
    <dgm:cxn modelId="{2BE7BC99-F4F5-8446-BE9C-B7ADFA11E6AA}" type="presOf" srcId="{1473FFCF-E638-2143-BA61-C1D6ACCEAE97}" destId="{0AC5A34E-BFF6-D64B-91D2-76179BA17DBA}" srcOrd="0" destOrd="0" presId="urn:microsoft.com/office/officeart/2005/8/layout/gear1"/>
    <dgm:cxn modelId="{4487D4A1-BBE7-DF49-AC55-B15305379F9C}" srcId="{F8D4E3F4-44A3-C54F-915C-1189A8930338}" destId="{1473FFCF-E638-2143-BA61-C1D6ACCEAE97}" srcOrd="2" destOrd="0" parTransId="{298CDF82-59B0-8D45-A452-D0C935DD0ACD}" sibTransId="{3E713413-B2F2-EA4D-8A0C-005E87F69141}"/>
    <dgm:cxn modelId="{968CF1AB-25D3-BF4C-9D8C-0A5D89AEA61C}" type="presOf" srcId="{1473FFCF-E638-2143-BA61-C1D6ACCEAE97}" destId="{FC600F73-193C-9947-89FC-F1D0BEFB9462}" srcOrd="1" destOrd="0" presId="urn:microsoft.com/office/officeart/2005/8/layout/gear1"/>
    <dgm:cxn modelId="{5426D5C3-2F2D-9949-A956-9ABE0F819D70}" type="presOf" srcId="{1473FFCF-E638-2143-BA61-C1D6ACCEAE97}" destId="{43EA3445-79E7-8249-BFB6-FCA465CC5A5D}" srcOrd="3" destOrd="0" presId="urn:microsoft.com/office/officeart/2005/8/layout/gear1"/>
    <dgm:cxn modelId="{A4F833C5-7C0B-0949-8A6B-59804DAC55E4}" type="presOf" srcId="{F8D4E3F4-44A3-C54F-915C-1189A8930338}" destId="{2D6934D4-5DD3-8944-85BA-18DC50FC7908}" srcOrd="0" destOrd="0" presId="urn:microsoft.com/office/officeart/2005/8/layout/gear1"/>
    <dgm:cxn modelId="{249E32DD-9AB8-0044-9E90-C53352679787}" type="presOf" srcId="{153637C1-C67D-5E49-8567-DE9157A687A5}" destId="{A5AFAEA5-FBB5-E347-995B-1D5D84379361}" srcOrd="2" destOrd="0" presId="urn:microsoft.com/office/officeart/2005/8/layout/gear1"/>
    <dgm:cxn modelId="{892EA1FE-421A-3342-9C2E-3A4F27DF4E0B}" type="presOf" srcId="{C6061868-D07A-5C46-ACA3-E0A1DEB421ED}" destId="{2C2C512F-635B-F34C-93E9-5AF181984F7A}" srcOrd="0" destOrd="0" presId="urn:microsoft.com/office/officeart/2005/8/layout/gear1"/>
    <dgm:cxn modelId="{591E9B99-D693-134D-8DB5-50072C30C926}" type="presParOf" srcId="{2D6934D4-5DD3-8944-85BA-18DC50FC7908}" destId="{9648DA3C-C230-5942-8513-426F909D3375}" srcOrd="0" destOrd="0" presId="urn:microsoft.com/office/officeart/2005/8/layout/gear1"/>
    <dgm:cxn modelId="{45F594BA-4A5D-C948-8AC7-15399027F213}" type="presParOf" srcId="{2D6934D4-5DD3-8944-85BA-18DC50FC7908}" destId="{4105B87E-153B-0045-B593-D16424BA16F9}" srcOrd="1" destOrd="0" presId="urn:microsoft.com/office/officeart/2005/8/layout/gear1"/>
    <dgm:cxn modelId="{89B4EF18-30E0-8441-99F8-EEBEFE6E625C}" type="presParOf" srcId="{2D6934D4-5DD3-8944-85BA-18DC50FC7908}" destId="{0A654650-4739-344B-9C92-68718728B38D}" srcOrd="2" destOrd="0" presId="urn:microsoft.com/office/officeart/2005/8/layout/gear1"/>
    <dgm:cxn modelId="{D2D5837B-9AD8-2E43-B4AC-CD08EBA9C9AA}" type="presParOf" srcId="{2D6934D4-5DD3-8944-85BA-18DC50FC7908}" destId="{93490436-B5CE-4349-B033-C3D9F4C45B69}" srcOrd="3" destOrd="0" presId="urn:microsoft.com/office/officeart/2005/8/layout/gear1"/>
    <dgm:cxn modelId="{5E7FA42C-AF94-3D40-9C67-A022FC467C69}" type="presParOf" srcId="{2D6934D4-5DD3-8944-85BA-18DC50FC7908}" destId="{DBC1D125-0C65-BF4F-BF42-946670AB5C59}" srcOrd="4" destOrd="0" presId="urn:microsoft.com/office/officeart/2005/8/layout/gear1"/>
    <dgm:cxn modelId="{5E799A21-47D2-F549-9237-5CC69AFD6054}" type="presParOf" srcId="{2D6934D4-5DD3-8944-85BA-18DC50FC7908}" destId="{A5AFAEA5-FBB5-E347-995B-1D5D84379361}" srcOrd="5" destOrd="0" presId="urn:microsoft.com/office/officeart/2005/8/layout/gear1"/>
    <dgm:cxn modelId="{27744845-CADE-6B42-ACEF-74E8BE1EC4BB}" type="presParOf" srcId="{2D6934D4-5DD3-8944-85BA-18DC50FC7908}" destId="{0AC5A34E-BFF6-D64B-91D2-76179BA17DBA}" srcOrd="6" destOrd="0" presId="urn:microsoft.com/office/officeart/2005/8/layout/gear1"/>
    <dgm:cxn modelId="{772B9D62-1E6A-9D4B-961E-0D03F6FC787D}" type="presParOf" srcId="{2D6934D4-5DD3-8944-85BA-18DC50FC7908}" destId="{FC600F73-193C-9947-89FC-F1D0BEFB9462}" srcOrd="7" destOrd="0" presId="urn:microsoft.com/office/officeart/2005/8/layout/gear1"/>
    <dgm:cxn modelId="{97C8F1B5-CFF6-774D-80BE-6362F66C6734}" type="presParOf" srcId="{2D6934D4-5DD3-8944-85BA-18DC50FC7908}" destId="{E7523514-15D2-B74E-9498-EACBB94FB220}" srcOrd="8" destOrd="0" presId="urn:microsoft.com/office/officeart/2005/8/layout/gear1"/>
    <dgm:cxn modelId="{E2805FA9-8817-F346-B782-3F04D64A69EF}" type="presParOf" srcId="{2D6934D4-5DD3-8944-85BA-18DC50FC7908}" destId="{43EA3445-79E7-8249-BFB6-FCA465CC5A5D}" srcOrd="9" destOrd="0" presId="urn:microsoft.com/office/officeart/2005/8/layout/gear1"/>
    <dgm:cxn modelId="{7841774A-AAD8-7842-801E-8E83AD103693}" type="presParOf" srcId="{2D6934D4-5DD3-8944-85BA-18DC50FC7908}" destId="{0A8D6E8E-3208-184B-9240-953FB8577603}" srcOrd="10" destOrd="0" presId="urn:microsoft.com/office/officeart/2005/8/layout/gear1"/>
    <dgm:cxn modelId="{425ACAF9-7B05-324D-AD7F-095CC35F4101}" type="presParOf" srcId="{2D6934D4-5DD3-8944-85BA-18DC50FC7908}" destId="{2C2C512F-635B-F34C-93E9-5AF181984F7A}" srcOrd="11" destOrd="0" presId="urn:microsoft.com/office/officeart/2005/8/layout/gear1"/>
    <dgm:cxn modelId="{9EE6767E-D8FE-5347-84C4-1060607CCBB8}" type="presParOf" srcId="{2D6934D4-5DD3-8944-85BA-18DC50FC7908}" destId="{4C489746-B6DB-7644-9E59-73D4F73FF709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48DA3C-C230-5942-8513-426F909D3375}">
      <dsp:nvSpPr>
        <dsp:cNvPr id="0" name=""/>
        <dsp:cNvSpPr/>
      </dsp:nvSpPr>
      <dsp:spPr>
        <a:xfrm>
          <a:off x="319139" y="261883"/>
          <a:ext cx="2794855" cy="2794855"/>
        </a:xfrm>
        <a:prstGeom prst="gear9">
          <a:avLst/>
        </a:prstGeom>
        <a:solidFill>
          <a:srgbClr val="C9EBF5"/>
        </a:solidFill>
        <a:ln w="254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ts val="16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solidFill>
                <a:schemeClr val="tx1"/>
              </a:solidFill>
              <a:latin typeface="Helvetica" pitchFamily="2" charset="0"/>
            </a:rPr>
            <a:t>Examinations of existing evidence syntheses on the many topics addressed by the Evidence Commission </a:t>
          </a:r>
        </a:p>
      </dsp:txBody>
      <dsp:txXfrm>
        <a:off x="881029" y="916564"/>
        <a:ext cx="1671075" cy="1436614"/>
      </dsp:txXfrm>
    </dsp:sp>
    <dsp:sp modelId="{93490436-B5CE-4349-B033-C3D9F4C45B69}">
      <dsp:nvSpPr>
        <dsp:cNvPr id="0" name=""/>
        <dsp:cNvSpPr/>
      </dsp:nvSpPr>
      <dsp:spPr>
        <a:xfrm>
          <a:off x="2822903" y="1312098"/>
          <a:ext cx="2255357" cy="2233730"/>
        </a:xfrm>
        <a:prstGeom prst="gear6">
          <a:avLst/>
        </a:prstGeom>
        <a:solidFill>
          <a:srgbClr val="FFDEAB"/>
        </a:solidFill>
        <a:ln w="25400" cap="flat" cmpd="sng" algn="ctr">
          <a:solidFill>
            <a:srgbClr val="FFC057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ts val="16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tx1"/>
              </a:solidFill>
              <a:latin typeface="Helvetica" pitchFamily="2" charset="0"/>
            </a:rPr>
            <a:t>Analyses of global commissions addressing societal challenges</a:t>
          </a:r>
        </a:p>
      </dsp:txBody>
      <dsp:txXfrm>
        <a:off x="3388395" y="1877845"/>
        <a:ext cx="1124373" cy="1102236"/>
      </dsp:txXfrm>
    </dsp:sp>
    <dsp:sp modelId="{0AC5A34E-BFF6-D64B-91D2-76179BA17DBA}">
      <dsp:nvSpPr>
        <dsp:cNvPr id="0" name=""/>
        <dsp:cNvSpPr/>
      </dsp:nvSpPr>
      <dsp:spPr>
        <a:xfrm rot="20700000">
          <a:off x="4496784" y="2614403"/>
          <a:ext cx="1991555" cy="1991555"/>
        </a:xfrm>
        <a:prstGeom prst="gear6">
          <a:avLst/>
        </a:prstGeom>
        <a:solidFill>
          <a:srgbClr val="E5BAD1"/>
        </a:solidFill>
        <a:ln w="25400" cap="flat" cmpd="sng" algn="ctr">
          <a:solidFill>
            <a:srgbClr val="CC76A6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ts val="16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tx1"/>
              </a:solidFill>
              <a:latin typeface="Helvetica" pitchFamily="2" charset="0"/>
            </a:rPr>
            <a:t>Analyses of two one-stop shops for evidence syntheses</a:t>
          </a:r>
        </a:p>
      </dsp:txBody>
      <dsp:txXfrm rot="-20700000">
        <a:off x="4933590" y="3051210"/>
        <a:ext cx="1117942" cy="1117942"/>
      </dsp:txXfrm>
    </dsp:sp>
    <dsp:sp modelId="{0A8D6E8E-3208-184B-9240-953FB8577603}">
      <dsp:nvSpPr>
        <dsp:cNvPr id="0" name=""/>
        <dsp:cNvSpPr/>
      </dsp:nvSpPr>
      <dsp:spPr>
        <a:xfrm rot="10975707">
          <a:off x="-303298" y="18927"/>
          <a:ext cx="3577415" cy="3577415"/>
        </a:xfrm>
        <a:prstGeom prst="circularArrow">
          <a:avLst>
            <a:gd name="adj1" fmla="val 4688"/>
            <a:gd name="adj2" fmla="val 299029"/>
            <a:gd name="adj3" fmla="val 2533936"/>
            <a:gd name="adj4" fmla="val 15823512"/>
            <a:gd name="adj5" fmla="val 5469"/>
          </a:avLst>
        </a:prstGeom>
        <a:solidFill>
          <a:schemeClr val="accent4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2C512F-635B-F34C-93E9-5AF181984F7A}">
      <dsp:nvSpPr>
        <dsp:cNvPr id="0" name=""/>
        <dsp:cNvSpPr/>
      </dsp:nvSpPr>
      <dsp:spPr>
        <a:xfrm rot="16200000">
          <a:off x="2365780" y="1438967"/>
          <a:ext cx="2599215" cy="2599215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3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489746-B6DB-7644-9E59-73D4F73FF709}">
      <dsp:nvSpPr>
        <dsp:cNvPr id="0" name=""/>
        <dsp:cNvSpPr/>
      </dsp:nvSpPr>
      <dsp:spPr>
        <a:xfrm rot="5725717">
          <a:off x="4108585" y="2010079"/>
          <a:ext cx="2802478" cy="2802478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2667326-FF4E-6E4F-8A68-0D5EE00352A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F6B07B-574C-0849-AF6D-2AA34A277B8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807BE9-0539-434B-A0C4-0E9F489EE244}" type="datetimeFigureOut">
              <a:rPr lang="en-US" smtClean="0"/>
              <a:t>12/14/21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06C95E-7039-544B-A13A-D695C550F9B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9BDF77-90E7-F944-848D-B2E1B164C66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73207D-66C1-A64A-90BC-6A7334802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7253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8" name="Shape 118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spcBef>
        <a:spcPts val="400"/>
      </a:spcBef>
      <a:defRPr sz="1200">
        <a:latin typeface="+mj-lt"/>
        <a:ea typeface="+mj-ea"/>
        <a:cs typeface="+mj-cs"/>
        <a:sym typeface="Arial"/>
      </a:defRPr>
    </a:lvl1pPr>
    <a:lvl2pPr indent="2286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2pPr>
    <a:lvl3pPr indent="4572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3pPr>
    <a:lvl4pPr indent="6858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4pPr>
    <a:lvl5pPr indent="9144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5pPr>
    <a:lvl6pPr indent="11430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6pPr>
    <a:lvl7pPr indent="13716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7pPr>
    <a:lvl8pPr indent="16002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8pPr>
    <a:lvl9pPr indent="18288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itle Text"/>
          <p:cNvSpPr txBox="1">
            <a:spLocks noGrp="1"/>
          </p:cNvSpPr>
          <p:nvPr>
            <p:ph type="title"/>
          </p:nvPr>
        </p:nvSpPr>
        <p:spPr>
          <a:xfrm>
            <a:off x="609600" y="1100930"/>
            <a:ext cx="10972800" cy="88027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4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09600" y="2255839"/>
            <a:ext cx="5386917" cy="639763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spcBef>
                <a:spcPts val="500"/>
              </a:spcBef>
              <a:buSzTx/>
              <a:buNone/>
              <a:defRPr sz="2400" b="1"/>
            </a:lvl1pPr>
            <a:lvl2pPr marL="0" indent="457200">
              <a:spcBef>
                <a:spcPts val="500"/>
              </a:spcBef>
              <a:buSzTx/>
              <a:buNone/>
              <a:defRPr sz="2400" b="1"/>
            </a:lvl2pPr>
            <a:lvl3pPr marL="0" indent="914400">
              <a:spcBef>
                <a:spcPts val="500"/>
              </a:spcBef>
              <a:buSzTx/>
              <a:buNone/>
              <a:defRPr sz="2400" b="1"/>
            </a:lvl3pPr>
            <a:lvl4pPr marL="0" indent="1371600">
              <a:spcBef>
                <a:spcPts val="500"/>
              </a:spcBef>
              <a:buSzTx/>
              <a:buNone/>
              <a:defRPr sz="2400" b="1"/>
            </a:lvl4pPr>
            <a:lvl5pPr marL="0" indent="1828800">
              <a:spcBef>
                <a:spcPts val="500"/>
              </a:spcBef>
              <a:buSzTx/>
              <a:buNone/>
              <a:defRPr sz="24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5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6193369" y="2255839"/>
            <a:ext cx="5389033" cy="639763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spcBef>
                <a:spcPts val="500"/>
              </a:spcBef>
              <a:buSzTx/>
              <a:buNone/>
              <a:defRPr sz="2400" b="1"/>
            </a:lvl1pPr>
          </a:lstStyle>
          <a:p>
            <a:pPr marL="0" indent="0">
              <a:spcBef>
                <a:spcPts val="500"/>
              </a:spcBef>
              <a:buSzTx/>
              <a:buNone/>
              <a:defRPr sz="2400" b="1"/>
            </a:pPr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Author and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0671" y="5304698"/>
            <a:ext cx="10985503" cy="238868"/>
          </a:xfrm>
          <a:prstGeom prst="rect">
            <a:avLst/>
          </a:prstGeom>
          <a:ln w="3175"/>
        </p:spPr>
        <p:txBody>
          <a:bodyPr lIns="17144" tIns="17144" rIns="17144" bIns="17144">
            <a:normAutofit/>
          </a:bodyPr>
          <a:lstStyle>
            <a:lvl1pPr marL="0" indent="0" defTabSz="338454">
              <a:spcBef>
                <a:spcPts val="0"/>
              </a:spcBef>
              <a:buSzTx/>
              <a:buNone/>
              <a:defRPr sz="1476" b="1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Author and Date</a:t>
            </a:r>
          </a:p>
        </p:txBody>
      </p:sp>
      <p:sp>
        <p:nvSpPr>
          <p:cNvPr id="109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603250" y="1822871"/>
            <a:ext cx="10985503" cy="1743076"/>
          </a:xfrm>
          <a:prstGeom prst="rect">
            <a:avLst/>
          </a:prstGeom>
        </p:spPr>
        <p:txBody>
          <a:bodyPr lIns="19050" tIns="19050" rIns="19050" bIns="19050" anchor="b"/>
          <a:lstStyle>
            <a:lvl1pPr algn="l" defTabSz="1219169">
              <a:lnSpc>
                <a:spcPct val="80000"/>
              </a:lnSpc>
              <a:defRPr sz="5800" b="1" spc="-116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Presentation Title</a:t>
            </a:r>
          </a:p>
        </p:txBody>
      </p:sp>
      <p:sp>
        <p:nvSpPr>
          <p:cNvPr id="110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0672" y="3565946"/>
            <a:ext cx="10985501" cy="714376"/>
          </a:xfrm>
          <a:prstGeom prst="rect">
            <a:avLst/>
          </a:prstGeom>
        </p:spPr>
        <p:txBody>
          <a:bodyPr lIns="19050" tIns="19050" rIns="19050" bIns="19050">
            <a:normAutofit/>
          </a:bodyPr>
          <a:lstStyle>
            <a:lvl1pPr marL="0" indent="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indent="45720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indent="91440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indent="137160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indent="182880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011123" y="5726129"/>
            <a:ext cx="163506" cy="176972"/>
          </a:xfrm>
          <a:prstGeom prst="rect">
            <a:avLst/>
          </a:prstGeom>
        </p:spPr>
        <p:txBody>
          <a:bodyPr lIns="19050" tIns="19050" rIns="19050" bIns="19050" anchor="b"/>
          <a:lstStyle>
            <a:lvl1pPr algn="ctr" defTabSz="292100">
              <a:defRPr sz="900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Off val="4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 picture containing rectangle&#10;&#10;Description automatically generated">
            <a:extLst>
              <a:ext uri="{FF2B5EF4-FFF2-40B4-BE49-F238E27FC236}">
                <a16:creationId xmlns:a16="http://schemas.microsoft.com/office/drawing/2014/main" id="{BC4DDD9E-E6D4-7142-B791-885B63EBD7B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9168" b="34122"/>
          <a:stretch/>
        </p:blipFill>
        <p:spPr>
          <a:xfrm flipH="1">
            <a:off x="-7495" y="-178877"/>
            <a:ext cx="12206990" cy="1397436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pic>
        <p:nvPicPr>
          <p:cNvPr id="9" name="Picture 8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B078C5CC-A4A5-C84A-BFA7-4D55E47AA42F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7158" y="72800"/>
            <a:ext cx="2671581" cy="872213"/>
          </a:xfrm>
          <a:prstGeom prst="rect">
            <a:avLst/>
          </a:prstGeom>
        </p:spPr>
      </p:pic>
      <p:sp>
        <p:nvSpPr>
          <p:cNvPr id="4" name="Title Text"/>
          <p:cNvSpPr txBox="1">
            <a:spLocks noGrp="1"/>
          </p:cNvSpPr>
          <p:nvPr>
            <p:ph type="title"/>
          </p:nvPr>
        </p:nvSpPr>
        <p:spPr>
          <a:xfrm>
            <a:off x="406400" y="2149501"/>
            <a:ext cx="11379200" cy="838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r>
              <a:rPr dirty="0"/>
              <a:t>Title Text</a:t>
            </a:r>
          </a:p>
        </p:txBody>
      </p:sp>
      <p:sp>
        <p:nvSpPr>
          <p:cNvPr id="5" name="Body Level One…"/>
          <p:cNvSpPr txBox="1">
            <a:spLocks noGrp="1"/>
          </p:cNvSpPr>
          <p:nvPr>
            <p:ph type="body" idx="1"/>
          </p:nvPr>
        </p:nvSpPr>
        <p:spPr>
          <a:xfrm>
            <a:off x="609600" y="3429000"/>
            <a:ext cx="10972800" cy="26971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/>
          <a:lstStyle/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F496BB2-7866-BD46-98FC-5B168926896D}"/>
              </a:ext>
            </a:extLst>
          </p:cNvPr>
          <p:cNvSpPr/>
          <p:nvPr userDrawn="1"/>
        </p:nvSpPr>
        <p:spPr>
          <a:xfrm>
            <a:off x="0" y="6255214"/>
            <a:ext cx="12192000" cy="600162"/>
          </a:xfrm>
          <a:prstGeom prst="rect">
            <a:avLst/>
          </a:prstGeom>
          <a:solidFill>
            <a:srgbClr val="8BD2E5">
              <a:alpha val="50000"/>
            </a:srgbClr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3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Arial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AA903B4-86AF-5344-B3AD-F60BEABFBE21}"/>
              </a:ext>
            </a:extLst>
          </p:cNvPr>
          <p:cNvSpPr/>
          <p:nvPr userDrawn="1"/>
        </p:nvSpPr>
        <p:spPr>
          <a:xfrm>
            <a:off x="9333899" y="884378"/>
            <a:ext cx="2765501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300" b="1" i="1" dirty="0">
                <a:solidFill>
                  <a:schemeClr val="tx1"/>
                </a:solidFill>
              </a:rPr>
              <a:t>Note: </a:t>
            </a:r>
            <a:r>
              <a:rPr lang="en-US" sz="1300" i="1" dirty="0">
                <a:solidFill>
                  <a:schemeClr val="tx1"/>
                </a:solidFill>
              </a:rPr>
              <a:t>full version available as PDF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87E7C17-F782-9E40-BC5D-BFA8C9D9703B}"/>
              </a:ext>
            </a:extLst>
          </p:cNvPr>
          <p:cNvSpPr txBox="1"/>
          <p:nvPr userDrawn="1"/>
        </p:nvSpPr>
        <p:spPr>
          <a:xfrm>
            <a:off x="8528858" y="6300125"/>
            <a:ext cx="3630484" cy="53860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chemeClr val="tx1"/>
                </a:solidFill>
              </a:rPr>
              <a:t> © McMaster Health Forum on behalf McMaster University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chemeClr val="tx1"/>
                </a:solidFill>
              </a:rPr>
              <a:t>Share freely, give credit, adapt with permission. This work is licensed under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chemeClr val="tx1"/>
                </a:solidFill>
              </a:rPr>
              <a:t>a Creative Commons Attribution-NoDerivatives 4.0 International License.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EEEDF93-F1B3-FF4E-9DAA-D077512D0159}"/>
              </a:ext>
            </a:extLst>
          </p:cNvPr>
          <p:cNvSpPr txBox="1"/>
          <p:nvPr userDrawn="1"/>
        </p:nvSpPr>
        <p:spPr>
          <a:xfrm>
            <a:off x="173770" y="6301802"/>
            <a:ext cx="1979271" cy="51296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80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evidencecommission@mcmaster.ca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800" u="none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www.evidencecommission.org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800" u="none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@evidencecomm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BF53448-7019-D240-A8FC-227352A375B1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29" y="6353242"/>
            <a:ext cx="122703" cy="122703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19A36BA6-856E-1E47-B0BC-302F298A50D3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30" y="6656188"/>
            <a:ext cx="126293" cy="12629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1B17162-39D4-A042-9828-13C8F62DBD4D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11" y="6497614"/>
            <a:ext cx="126293" cy="12629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6" r:id="rId2"/>
    <p:sldLayoutId id="2147483659" r:id="rId3"/>
  </p:sldLayoutIdLst>
  <p:transition spd="med"/>
  <p:hf hdr="0" ftr="0" dt="0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5pPr>
      <a:lvl6pPr marL="0" marR="0" indent="4572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6pPr>
      <a:lvl7pPr marL="0" marR="0" indent="9144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7pPr>
      <a:lvl8pPr marL="0" marR="0" indent="13716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8pPr>
      <a:lvl9pPr marL="0" marR="0" indent="18288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120000"/>
        <a:buFontTx/>
        <a:buChar char="▪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1pPr>
      <a:lvl2pPr marL="742950" marR="0" indent="-28575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6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2pPr>
      <a:lvl3pPr marL="11430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100000"/>
        <a:buFontTx/>
        <a:buChar char="•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3pPr>
      <a:lvl4pPr marL="16002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100000"/>
        <a:buFontTx/>
        <a:buChar char="▪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4pPr>
      <a:lvl5pPr marL="20574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5pPr>
      <a:lvl6pPr marL="25146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6pPr>
      <a:lvl7pPr marL="29718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7pPr>
      <a:lvl8pPr marL="34290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8pPr>
      <a:lvl9pPr marL="38862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9F7AC0A-DFCA-8343-8DDF-F7ED4313E3C2}"/>
              </a:ext>
            </a:extLst>
          </p:cNvPr>
          <p:cNvSpPr txBox="1"/>
          <p:nvPr/>
        </p:nvSpPr>
        <p:spPr>
          <a:xfrm>
            <a:off x="5463970" y="1884892"/>
            <a:ext cx="5649908" cy="64633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en-CA" sz="1800" dirty="0">
                <a:solidFill>
                  <a:srgbClr val="22497A"/>
                </a:solidFill>
                <a:latin typeface="Helvetica" pitchFamily="2" charset="0"/>
              </a:rPr>
              <a:t>Three main types of methods drawn upon to inform commissioners’ deliberations and recommendations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6F79E713-8AD6-4B46-830E-36A8A25615B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37152172"/>
              </p:ext>
            </p:extLst>
          </p:nvPr>
        </p:nvGraphicFramePr>
        <p:xfrm>
          <a:off x="720828" y="1215112"/>
          <a:ext cx="9486284" cy="50815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Rectangle 10">
            <a:extLst>
              <a:ext uri="{FF2B5EF4-FFF2-40B4-BE49-F238E27FC236}">
                <a16:creationId xmlns:a16="http://schemas.microsoft.com/office/drawing/2014/main" id="{A5750459-9729-CD46-B67E-C4B0B928300B}"/>
              </a:ext>
            </a:extLst>
          </p:cNvPr>
          <p:cNvSpPr/>
          <p:nvPr/>
        </p:nvSpPr>
        <p:spPr>
          <a:xfrm>
            <a:off x="322682" y="512931"/>
            <a:ext cx="905296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2000" b="1" dirty="0">
                <a:solidFill>
                  <a:srgbClr val="0F447C"/>
                </a:solidFill>
                <a:cs typeface="Arial" panose="020B0604020202020204" pitchFamily="34" charset="0"/>
              </a:rPr>
              <a:t>8.1 </a:t>
            </a:r>
            <a:r>
              <a:rPr lang="en-CA" sz="2000" dirty="0">
                <a:solidFill>
                  <a:srgbClr val="264878"/>
                </a:solidFill>
                <a:latin typeface="Helvetica" pitchFamily="2" charset="0"/>
              </a:rPr>
              <a:t>Methods used to inform commissioner deliberations and recommendations</a:t>
            </a:r>
          </a:p>
        </p:txBody>
      </p:sp>
      <p:sp>
        <p:nvSpPr>
          <p:cNvPr id="12" name="Slide Number">
            <a:extLst>
              <a:ext uri="{FF2B5EF4-FFF2-40B4-BE49-F238E27FC236}">
                <a16:creationId xmlns:a16="http://schemas.microsoft.com/office/drawing/2014/main" id="{600C22C3-7A5C-9548-9301-09B662BCA619}"/>
              </a:ext>
            </a:extLst>
          </p:cNvPr>
          <p:cNvSpPr txBox="1">
            <a:spLocks/>
          </p:cNvSpPr>
          <p:nvPr/>
        </p:nvSpPr>
        <p:spPr>
          <a:xfrm>
            <a:off x="11527848" y="5826020"/>
            <a:ext cx="618565" cy="470648"/>
          </a:xfrm>
          <a:prstGeom prst="rect">
            <a:avLst/>
          </a:prstGeom>
        </p:spPr>
        <p:txBody>
          <a:bodyPr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9pPr>
          </a:lstStyle>
          <a:p>
            <a:pPr algn="r"/>
            <a:fld id="{86CB4B4D-7CA3-9044-876B-883B54F8677D}" type="slidenum">
              <a:rPr lang="en-CA" sz="2000" smtClean="0">
                <a:solidFill>
                  <a:srgbClr val="0F447C"/>
                </a:solidFill>
              </a:rPr>
              <a:pPr algn="r"/>
              <a:t>1</a:t>
            </a:fld>
            <a:endParaRPr lang="en-CA" sz="2000" dirty="0">
              <a:solidFill>
                <a:srgbClr val="0F447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3615252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2_Blank Presentation">
  <a:themeElements>
    <a:clrScheme name="Oct 26">
      <a:dk1>
        <a:srgbClr val="234776"/>
      </a:dk1>
      <a:lt1>
        <a:srgbClr val="FEFFFE"/>
      </a:lt1>
      <a:dk2>
        <a:srgbClr val="F0F3F5"/>
      </a:dk2>
      <a:lt2>
        <a:srgbClr val="F0F3F5"/>
      </a:lt2>
      <a:accent1>
        <a:srgbClr val="E8F6FA"/>
      </a:accent1>
      <a:accent2>
        <a:srgbClr val="8BD2E5"/>
      </a:accent2>
      <a:accent3>
        <a:srgbClr val="F0F3F5"/>
      </a:accent3>
      <a:accent4>
        <a:srgbClr val="F0F3F5"/>
      </a:accent4>
      <a:accent5>
        <a:srgbClr val="E8F6FA"/>
      </a:accent5>
      <a:accent6>
        <a:srgbClr val="234776"/>
      </a:accent6>
      <a:hlink>
        <a:srgbClr val="234776"/>
      </a:hlink>
      <a:folHlink>
        <a:srgbClr val="234776"/>
      </a:folHlink>
    </a:clrScheme>
    <a:fontScheme name="2_Blank Presentation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2_Blank Presentatio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Off val="44000"/>
          </a:schemeClr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_Blank Presentation">
  <a:themeElements>
    <a:clrScheme name="2_Blank Presentatio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8F8F8F"/>
      </a:accent3>
      <a:accent4>
        <a:srgbClr val="70707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2_Blank Presentation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2_Blank Presentatio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Off val="44000"/>
          </a:schemeClr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27022</TotalTime>
  <Words>53</Words>
  <Application>Microsoft Macintosh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 Light</vt:lpstr>
      <vt:lpstr>Helvetica</vt:lpstr>
      <vt:lpstr>Helvetica Neue</vt:lpstr>
      <vt:lpstr>2_Blank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COVID-END Advocating Working Group</dc:title>
  <dc:creator>Lavis, John</dc:creator>
  <cp:lastModifiedBy>Verma, Jennifer</cp:lastModifiedBy>
  <cp:revision>513</cp:revision>
  <cp:lastPrinted>2021-10-15T02:33:08Z</cp:lastPrinted>
  <dcterms:modified xsi:type="dcterms:W3CDTF">2021-12-14T17:35:27Z</dcterms:modified>
</cp:coreProperties>
</file>