
<file path=[Content_Types].xml><?xml version="1.0" encoding="utf-8"?>
<Types xmlns="http://schemas.openxmlformats.org/package/2006/content-types">
  <Default Extension="emf" ContentType="image/x-emf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398" r:id="rId2"/>
  </p:sldIdLst>
  <p:sldSz cx="12192000" cy="6858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rial"/>
      </a:defRPr>
    </a:lvl1pPr>
    <a:lvl2pPr marL="0" marR="0" indent="4572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rial"/>
      </a:defRPr>
    </a:lvl2pPr>
    <a:lvl3pPr marL="0" marR="0" indent="9144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rial"/>
      </a:defRPr>
    </a:lvl3pPr>
    <a:lvl4pPr marL="0" marR="0" indent="13716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rial"/>
      </a:defRPr>
    </a:lvl4pPr>
    <a:lvl5pPr marL="0" marR="0" indent="18288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rial"/>
      </a:defRPr>
    </a:lvl5pPr>
    <a:lvl6pPr marL="0" marR="0" indent="22860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rial"/>
      </a:defRPr>
    </a:lvl6pPr>
    <a:lvl7pPr marL="0" marR="0" indent="27432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rial"/>
      </a:defRPr>
    </a:lvl7pPr>
    <a:lvl8pPr marL="0" marR="0" indent="32004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rial"/>
      </a:defRPr>
    </a:lvl8pPr>
    <a:lvl9pPr marL="0" marR="0" indent="36576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pos="3908" userDrawn="1">
          <p15:clr>
            <a:srgbClr val="A4A3A4"/>
          </p15:clr>
        </p15:guide>
        <p15:guide id="2" orient="horz" pos="2137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Verma, Jennifer" initials="VJ" lastIdx="2" clrIdx="0">
    <p:extLst>
      <p:ext uri="{19B8F6BF-5375-455C-9EA6-DF929625EA0E}">
        <p15:presenceInfo xmlns:p15="http://schemas.microsoft.com/office/powerpoint/2012/main" userId="S::vermaj5@mcmaster.ca::78ab9c5b-20fe-416a-ba3c-d7dfe6316fda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5BAD1"/>
    <a:srgbClr val="99CC66"/>
    <a:srgbClr val="FFC057"/>
    <a:srgbClr val="1E252B"/>
    <a:srgbClr val="CCE5B2"/>
    <a:srgbClr val="CC76A6"/>
    <a:srgbClr val="FFDEAB"/>
    <a:srgbClr val="B2CCE5"/>
    <a:srgbClr val="6699CC"/>
    <a:srgbClr val="DADFE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rgbClr val="E7F3F4"/>
          </a:solidFill>
        </a:fill>
      </a:tcStyle>
    </a:wholeTbl>
    <a:band2H>
      <a:tcTxStyle/>
      <a:tcStyle>
        <a:tcBdr/>
        <a:fill>
          <a:solidFill>
            <a:srgbClr val="F3F9FA"/>
          </a:solidFill>
        </a:fill>
      </a:tcStyle>
    </a:band2H>
    <a:firstCol>
      <a:tcTxStyle b="on" i="off">
        <a:fontRef idx="major">
          <a:schemeClr val="accent3">
            <a:lumOff val="44000"/>
          </a:schemeClr>
        </a:fontRef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chemeClr val="accent3">
            <a:lumOff val="44000"/>
          </a:schemeClr>
        </a:fontRef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381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ajor">
          <a:schemeClr val="accent3">
            <a:lumOff val="44000"/>
          </a:schemeClr>
        </a:fontRef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381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chemeClr val="accent3">
              <a:lumOff val="44000"/>
            </a:schemeClr>
          </a:solidFill>
        </a:fill>
      </a:tcStyle>
    </a:wholeTbl>
    <a:band2H>
      <a:tcTxStyle/>
      <a:tcStyle>
        <a:tcBdr/>
        <a:fill>
          <a:solidFill>
            <a:schemeClr val="accent3">
              <a:lumOff val="44000"/>
            </a:schemeClr>
          </a:solidFill>
        </a:fill>
      </a:tcStyle>
    </a:band2H>
    <a:firstCol>
      <a:tcTxStyle b="on" i="off">
        <a:fontRef idx="major">
          <a:schemeClr val="accent3">
            <a:lumOff val="44000"/>
          </a:schemeClr>
        </a:fontRef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chemeClr val="accent3">
              <a:lumOff val="44000"/>
            </a:schemeClr>
          </a:solidFill>
        </a:fill>
      </a:tcStyle>
    </a:firstCol>
    <a:lastRow>
      <a:tcTxStyle b="on" i="off">
        <a:fontRef idx="major">
          <a:schemeClr val="accent3">
            <a:lumOff val="44000"/>
          </a:schemeClr>
        </a:fontRef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381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chemeClr val="accent3">
              <a:lumOff val="44000"/>
            </a:schemeClr>
          </a:solidFill>
        </a:fill>
      </a:tcStyle>
    </a:lastRow>
    <a:firstRow>
      <a:tcTxStyle b="on" i="off">
        <a:fontRef idx="major">
          <a:schemeClr val="accent3">
            <a:lumOff val="44000"/>
          </a:schemeClr>
        </a:fontRef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381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chemeClr val="accent3">
              <a:lumOff val="44000"/>
            </a:schemeClr>
          </a:solidFill>
        </a:fill>
      </a:tcStyle>
    </a:firstRow>
  </a:tblStyle>
  <a:tblStyle styleId="{EEE7283C-3CF3-47DC-8721-378D4A62B22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rgbClr val="CCCCD9"/>
          </a:solidFill>
        </a:fill>
      </a:tcStyle>
    </a:wholeTbl>
    <a:band2H>
      <a:tcTxStyle/>
      <a:tcStyle>
        <a:tcBdr/>
        <a:fill>
          <a:solidFill>
            <a:srgbClr val="E7E7ED"/>
          </a:solidFill>
        </a:fill>
      </a:tcStyle>
    </a:band2H>
    <a:firstCol>
      <a:tcTxStyle b="on" i="off">
        <a:fontRef idx="major">
          <a:schemeClr val="accent3">
            <a:lumOff val="44000"/>
          </a:schemeClr>
        </a:fontRef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ajor">
          <a:schemeClr val="accent3">
            <a:lumOff val="44000"/>
          </a:schemeClr>
        </a:fontRef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381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ajor">
          <a:schemeClr val="accent3">
            <a:lumOff val="44000"/>
          </a:schemeClr>
        </a:fontRef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381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chemeClr val="accent3">
              <a:lumOff val="44000"/>
            </a:schemeClr>
          </a:solidFill>
        </a:fill>
      </a:tcStyle>
    </a:band2H>
    <a:firstCol>
      <a:tcTxStyle b="on" i="off">
        <a:fontRef idx="major">
          <a:schemeClr val="accent3">
            <a:lumOff val="44000"/>
          </a:schemeClr>
        </a:fontRef>
        <a:schemeClr val="accent3">
          <a:lumOff val="44000"/>
        </a:schemeClr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3">
              <a:lumOff val="44000"/>
            </a:schemeClr>
          </a:solidFill>
        </a:fill>
      </a:tcStyle>
    </a:lastRow>
    <a:firstRow>
      <a:tcTxStyle b="on" i="off">
        <a:fontRef idx="major">
          <a:schemeClr val="accent3">
            <a:lumOff val="44000"/>
          </a:schemeClr>
        </a:fontRef>
        <a:schemeClr val="accent3">
          <a:lumOff val="44000"/>
        </a:schemeClr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ff">
        <a:fontRef idx="major">
          <a:schemeClr val="accent3">
            <a:lumOff val="44000"/>
          </a:schemeClr>
        </a:fontRef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ajor">
          <a:schemeClr val="accent3">
            <a:lumOff val="44000"/>
          </a:schemeClr>
        </a:fontRef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381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ajor">
          <a:schemeClr val="accent3">
            <a:lumOff val="44000"/>
          </a:schemeClr>
        </a:fontRef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381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chemeClr val="accent3">
              <a:lumOff val="44000"/>
            </a:schemeClr>
          </a:solidFill>
        </a:fill>
      </a:tcStyle>
    </a:band2H>
    <a:firstCol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1463"/>
    <p:restoredTop sz="91431"/>
  </p:normalViewPr>
  <p:slideViewPr>
    <p:cSldViewPr snapToGrid="0" snapToObjects="1">
      <p:cViewPr varScale="1">
        <p:scale>
          <a:sx n="100" d="100"/>
          <a:sy n="100" d="100"/>
        </p:scale>
        <p:origin x="664" y="176"/>
      </p:cViewPr>
      <p:guideLst>
        <p:guide pos="3908"/>
        <p:guide orient="horz" pos="2137"/>
      </p:guideLst>
    </p:cSldViewPr>
  </p:slideViewPr>
  <p:notesTextViewPr>
    <p:cViewPr>
      <p:scale>
        <a:sx n="20" d="100"/>
        <a:sy n="20" d="100"/>
      </p:scale>
      <p:origin x="0" y="0"/>
    </p:cViewPr>
  </p:notesTextViewPr>
  <p:notesViewPr>
    <p:cSldViewPr snapToGrid="0" snapToObjects="1">
      <p:cViewPr varScale="1">
        <p:scale>
          <a:sx n="97" d="100"/>
          <a:sy n="97" d="100"/>
        </p:scale>
        <p:origin x="3608" y="20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D2667326-FF4E-6E4F-8A68-0D5EE00352A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FF6B07B-574C-0849-AF6D-2AA34A277B80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5807BE9-0539-434B-A0C4-0E9F489EE244}" type="datetimeFigureOut">
              <a:rPr lang="en-US" smtClean="0"/>
              <a:t>12/14/21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606C95E-7039-544B-A13A-D695C550F9B9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99BDF77-90E7-F944-848D-B2E1B164C66C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773207D-66C1-A64A-90BC-6A73348020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372533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Shape 117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18" name="Shape 118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latinLnBrk="0">
      <a:spcBef>
        <a:spcPts val="400"/>
      </a:spcBef>
      <a:defRPr sz="1200">
        <a:latin typeface="+mj-lt"/>
        <a:ea typeface="+mj-ea"/>
        <a:cs typeface="+mj-cs"/>
        <a:sym typeface="Arial"/>
      </a:defRPr>
    </a:lvl1pPr>
    <a:lvl2pPr indent="228600" latinLnBrk="0">
      <a:spcBef>
        <a:spcPts val="400"/>
      </a:spcBef>
      <a:defRPr sz="1200">
        <a:latin typeface="+mj-lt"/>
        <a:ea typeface="+mj-ea"/>
        <a:cs typeface="+mj-cs"/>
        <a:sym typeface="Arial"/>
      </a:defRPr>
    </a:lvl2pPr>
    <a:lvl3pPr indent="457200" latinLnBrk="0">
      <a:spcBef>
        <a:spcPts val="400"/>
      </a:spcBef>
      <a:defRPr sz="1200">
        <a:latin typeface="+mj-lt"/>
        <a:ea typeface="+mj-ea"/>
        <a:cs typeface="+mj-cs"/>
        <a:sym typeface="Arial"/>
      </a:defRPr>
    </a:lvl3pPr>
    <a:lvl4pPr indent="685800" latinLnBrk="0">
      <a:spcBef>
        <a:spcPts val="400"/>
      </a:spcBef>
      <a:defRPr sz="1200">
        <a:latin typeface="+mj-lt"/>
        <a:ea typeface="+mj-ea"/>
        <a:cs typeface="+mj-cs"/>
        <a:sym typeface="Arial"/>
      </a:defRPr>
    </a:lvl4pPr>
    <a:lvl5pPr indent="914400" latinLnBrk="0">
      <a:spcBef>
        <a:spcPts val="400"/>
      </a:spcBef>
      <a:defRPr sz="1200">
        <a:latin typeface="+mj-lt"/>
        <a:ea typeface="+mj-ea"/>
        <a:cs typeface="+mj-cs"/>
        <a:sym typeface="Arial"/>
      </a:defRPr>
    </a:lvl5pPr>
    <a:lvl6pPr indent="1143000" latinLnBrk="0">
      <a:spcBef>
        <a:spcPts val="400"/>
      </a:spcBef>
      <a:defRPr sz="1200">
        <a:latin typeface="+mj-lt"/>
        <a:ea typeface="+mj-ea"/>
        <a:cs typeface="+mj-cs"/>
        <a:sym typeface="Arial"/>
      </a:defRPr>
    </a:lvl6pPr>
    <a:lvl7pPr indent="1371600" latinLnBrk="0">
      <a:spcBef>
        <a:spcPts val="400"/>
      </a:spcBef>
      <a:defRPr sz="1200">
        <a:latin typeface="+mj-lt"/>
        <a:ea typeface="+mj-ea"/>
        <a:cs typeface="+mj-cs"/>
        <a:sym typeface="Arial"/>
      </a:defRPr>
    </a:lvl7pPr>
    <a:lvl8pPr indent="1600200" latinLnBrk="0">
      <a:spcBef>
        <a:spcPts val="400"/>
      </a:spcBef>
      <a:defRPr sz="1200">
        <a:latin typeface="+mj-lt"/>
        <a:ea typeface="+mj-ea"/>
        <a:cs typeface="+mj-cs"/>
        <a:sym typeface="Arial"/>
      </a:defRPr>
    </a:lvl8pPr>
    <a:lvl9pPr indent="1828800" latinLnBrk="0">
      <a:spcBef>
        <a:spcPts val="400"/>
      </a:spcBef>
      <a:defRPr sz="1200">
        <a:latin typeface="+mj-lt"/>
        <a:ea typeface="+mj-ea"/>
        <a:cs typeface="+mj-cs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45845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Title Text"/>
          <p:cNvSpPr txBox="1">
            <a:spLocks noGrp="1"/>
          </p:cNvSpPr>
          <p:nvPr>
            <p:ph type="title"/>
          </p:nvPr>
        </p:nvSpPr>
        <p:spPr>
          <a:xfrm>
            <a:off x="963085" y="4406903"/>
            <a:ext cx="10363201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t>Title Text</a:t>
            </a:r>
          </a:p>
        </p:txBody>
      </p:sp>
      <p:sp>
        <p:nvSpPr>
          <p:cNvPr id="46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963085" y="2906713"/>
            <a:ext cx="10363201" cy="1500188"/>
          </a:xfrm>
          <a:prstGeom prst="rect">
            <a:avLst/>
          </a:prstGeom>
        </p:spPr>
        <p:txBody>
          <a:bodyPr anchor="b">
            <a:normAutofit/>
          </a:bodyPr>
          <a:lstStyle>
            <a:lvl1pPr marL="0" indent="0">
              <a:buSzTx/>
              <a:buNone/>
            </a:lvl1pPr>
            <a:lvl2pPr marL="0" indent="457200">
              <a:buSzTx/>
              <a:buNone/>
            </a:lvl2pPr>
            <a:lvl3pPr marL="0" indent="914400">
              <a:buSzTx/>
              <a:buNone/>
            </a:lvl3pPr>
            <a:lvl4pPr marL="0" indent="1371600">
              <a:buSzTx/>
              <a:buNone/>
            </a:lvl4pPr>
            <a:lvl5pPr marL="0" indent="1828800">
              <a:buSzTx/>
              <a:buNone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Author and Date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600671" y="5304698"/>
            <a:ext cx="10985503" cy="238868"/>
          </a:xfrm>
          <a:prstGeom prst="rect">
            <a:avLst/>
          </a:prstGeom>
          <a:ln w="3175"/>
        </p:spPr>
        <p:txBody>
          <a:bodyPr lIns="17144" tIns="17144" rIns="17144" bIns="17144">
            <a:normAutofit/>
          </a:bodyPr>
          <a:lstStyle>
            <a:lvl1pPr marL="0" indent="0" defTabSz="338454">
              <a:spcBef>
                <a:spcPts val="0"/>
              </a:spcBef>
              <a:buSzTx/>
              <a:buNone/>
              <a:defRPr sz="1476" b="1"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r>
              <a:t>Author and Date</a:t>
            </a:r>
          </a:p>
        </p:txBody>
      </p:sp>
      <p:sp>
        <p:nvSpPr>
          <p:cNvPr id="109" name="Presentation Title"/>
          <p:cNvSpPr txBox="1">
            <a:spLocks noGrp="1"/>
          </p:cNvSpPr>
          <p:nvPr>
            <p:ph type="title" hasCustomPrompt="1"/>
          </p:nvPr>
        </p:nvSpPr>
        <p:spPr>
          <a:xfrm>
            <a:off x="603250" y="1822871"/>
            <a:ext cx="10985503" cy="1743076"/>
          </a:xfrm>
          <a:prstGeom prst="rect">
            <a:avLst/>
          </a:prstGeom>
        </p:spPr>
        <p:txBody>
          <a:bodyPr lIns="19050" tIns="19050" rIns="19050" bIns="19050" anchor="b"/>
          <a:lstStyle>
            <a:lvl1pPr algn="l" defTabSz="1219169">
              <a:lnSpc>
                <a:spcPct val="80000"/>
              </a:lnSpc>
              <a:defRPr sz="5800" b="1" spc="-116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r>
              <a:t>Presentation Title</a:t>
            </a:r>
          </a:p>
        </p:txBody>
      </p:sp>
      <p:sp>
        <p:nvSpPr>
          <p:cNvPr id="110" name="Body Level One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600672" y="3565946"/>
            <a:ext cx="10985501" cy="714376"/>
          </a:xfrm>
          <a:prstGeom prst="rect">
            <a:avLst/>
          </a:prstGeom>
        </p:spPr>
        <p:txBody>
          <a:bodyPr lIns="19050" tIns="19050" rIns="19050" bIns="19050">
            <a:normAutofit/>
          </a:bodyPr>
          <a:lstStyle>
            <a:lvl1pPr marL="0" indent="0" defTabSz="412750">
              <a:spcBef>
                <a:spcPts val="0"/>
              </a:spcBef>
              <a:buSzTx/>
              <a:buNone/>
              <a:defRPr sz="2600" b="1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L="0" indent="457200" defTabSz="412750">
              <a:spcBef>
                <a:spcPts val="0"/>
              </a:spcBef>
              <a:buSzTx/>
              <a:buNone/>
              <a:defRPr sz="2600" b="1"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indent="914400" defTabSz="412750">
              <a:spcBef>
                <a:spcPts val="0"/>
              </a:spcBef>
              <a:buSzTx/>
              <a:buNone/>
              <a:defRPr sz="2600" b="1"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indent="1371600" defTabSz="412750">
              <a:spcBef>
                <a:spcPts val="0"/>
              </a:spcBef>
              <a:buSzTx/>
              <a:buNone/>
              <a:defRPr sz="2600" b="1"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indent="1828800" defTabSz="412750">
              <a:spcBef>
                <a:spcPts val="0"/>
              </a:spcBef>
              <a:buSzTx/>
              <a:buNone/>
              <a:defRPr sz="2600" b="1">
                <a:latin typeface="Helvetica Neue"/>
                <a:ea typeface="Helvetica Neue"/>
                <a:cs typeface="Helvetica Neue"/>
                <a:sym typeface="Helvetica Neue"/>
              </a:defRPr>
            </a:lvl5pPr>
          </a:lstStyle>
          <a:p>
            <a:r>
              <a:t>Presentation Subtitle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11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6011123" y="5726129"/>
            <a:ext cx="163506" cy="176972"/>
          </a:xfrm>
          <a:prstGeom prst="rect">
            <a:avLst/>
          </a:prstGeom>
        </p:spPr>
        <p:txBody>
          <a:bodyPr lIns="19050" tIns="19050" rIns="19050" bIns="19050" anchor="b"/>
          <a:lstStyle>
            <a:lvl1pPr algn="ctr" defTabSz="292100">
              <a:defRPr sz="900"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image" Target="../media/image1.png"/><Relationship Id="rId4" Type="http://schemas.openxmlformats.org/officeDocument/2006/relationships/theme" Target="../theme/theme1.xml"/><Relationship Id="rId9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Off val="44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A picture containing rectangle&#10;&#10;Description automatically generated">
            <a:extLst>
              <a:ext uri="{FF2B5EF4-FFF2-40B4-BE49-F238E27FC236}">
                <a16:creationId xmlns:a16="http://schemas.microsoft.com/office/drawing/2014/main" id="{BC4DDD9E-E6D4-7142-B791-885B63EBD7B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9168" b="34122"/>
          <a:stretch/>
        </p:blipFill>
        <p:spPr>
          <a:xfrm flipH="1">
            <a:off x="-7495" y="-178877"/>
            <a:ext cx="12206990" cy="1397436"/>
          </a:xfrm>
          <a:prstGeom prst="rect">
            <a:avLst/>
          </a:prstGeom>
          <a:effectLst>
            <a:outerShdw blurRad="293794" dist="50800" dir="5400000" sx="97000" sy="97000" algn="ctr" rotWithShape="0">
              <a:srgbClr val="000000">
                <a:alpha val="9000"/>
              </a:srgbClr>
            </a:outerShdw>
          </a:effectLst>
        </p:spPr>
      </p:pic>
      <p:pic>
        <p:nvPicPr>
          <p:cNvPr id="9" name="Picture 8" descr="A picture containing text, sign&#10;&#10;Description automatically generated">
            <a:extLst>
              <a:ext uri="{FF2B5EF4-FFF2-40B4-BE49-F238E27FC236}">
                <a16:creationId xmlns:a16="http://schemas.microsoft.com/office/drawing/2014/main" id="{B078C5CC-A4A5-C84A-BFA7-4D55E47AA42F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27158" y="72800"/>
            <a:ext cx="2671581" cy="872213"/>
          </a:xfrm>
          <a:prstGeom prst="rect">
            <a:avLst/>
          </a:prstGeom>
        </p:spPr>
      </p:pic>
      <p:sp>
        <p:nvSpPr>
          <p:cNvPr id="4" name="Title Text"/>
          <p:cNvSpPr txBox="1">
            <a:spLocks noGrp="1"/>
          </p:cNvSpPr>
          <p:nvPr>
            <p:ph type="title"/>
          </p:nvPr>
        </p:nvSpPr>
        <p:spPr>
          <a:xfrm>
            <a:off x="406400" y="2149501"/>
            <a:ext cx="11379200" cy="8382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rIns="45719" anchor="ctr">
            <a:normAutofit/>
          </a:bodyPr>
          <a:lstStyle/>
          <a:p>
            <a:r>
              <a:rPr dirty="0"/>
              <a:t>Title Text</a:t>
            </a:r>
          </a:p>
        </p:txBody>
      </p:sp>
      <p:sp>
        <p:nvSpPr>
          <p:cNvPr id="5" name="Body Level One…"/>
          <p:cNvSpPr txBox="1">
            <a:spLocks noGrp="1"/>
          </p:cNvSpPr>
          <p:nvPr>
            <p:ph type="body" idx="1"/>
          </p:nvPr>
        </p:nvSpPr>
        <p:spPr>
          <a:xfrm>
            <a:off x="609600" y="3429000"/>
            <a:ext cx="10972800" cy="269716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rIns="45719"/>
          <a:lstStyle/>
          <a:p>
            <a:r>
              <a:rPr dirty="0"/>
              <a:t>Body Level One</a:t>
            </a:r>
          </a:p>
          <a:p>
            <a:pPr lvl="1"/>
            <a:r>
              <a:rPr dirty="0"/>
              <a:t>Body Level Two</a:t>
            </a:r>
          </a:p>
          <a:p>
            <a:pPr lvl="2"/>
            <a:r>
              <a:rPr dirty="0"/>
              <a:t>Body Level Three</a:t>
            </a:r>
          </a:p>
          <a:p>
            <a:pPr lvl="3"/>
            <a:r>
              <a:rPr dirty="0"/>
              <a:t>Body Level Four</a:t>
            </a:r>
          </a:p>
          <a:p>
            <a:pPr lvl="4"/>
            <a:r>
              <a:rPr dirty="0"/>
              <a:t>Body Level Five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8F496BB2-7866-BD46-98FC-5B168926896D}"/>
              </a:ext>
            </a:extLst>
          </p:cNvPr>
          <p:cNvSpPr/>
          <p:nvPr userDrawn="1"/>
        </p:nvSpPr>
        <p:spPr>
          <a:xfrm>
            <a:off x="0" y="6255214"/>
            <a:ext cx="12192000" cy="600162"/>
          </a:xfrm>
          <a:prstGeom prst="rect">
            <a:avLst/>
          </a:prstGeom>
          <a:solidFill>
            <a:srgbClr val="8BD2E5">
              <a:alpha val="50000"/>
            </a:srgbClr>
          </a:solidFill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3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Arial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AA903B4-86AF-5344-B3AD-F60BEABFBE21}"/>
              </a:ext>
            </a:extLst>
          </p:cNvPr>
          <p:cNvSpPr/>
          <p:nvPr userDrawn="1"/>
        </p:nvSpPr>
        <p:spPr>
          <a:xfrm>
            <a:off x="9333899" y="884378"/>
            <a:ext cx="2765501" cy="29238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300" b="1" i="1" dirty="0">
                <a:solidFill>
                  <a:schemeClr val="tx1"/>
                </a:solidFill>
              </a:rPr>
              <a:t>Note: </a:t>
            </a:r>
            <a:r>
              <a:rPr lang="en-US" sz="1300" i="1" dirty="0">
                <a:solidFill>
                  <a:schemeClr val="tx1"/>
                </a:solidFill>
              </a:rPr>
              <a:t>full version available as PDF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87E7C17-F782-9E40-BC5D-BFA8C9D9703B}"/>
              </a:ext>
            </a:extLst>
          </p:cNvPr>
          <p:cNvSpPr txBox="1"/>
          <p:nvPr userDrawn="1"/>
        </p:nvSpPr>
        <p:spPr>
          <a:xfrm>
            <a:off x="8528858" y="6300125"/>
            <a:ext cx="3630484" cy="538607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algn="r">
              <a:spcAft>
                <a:spcPts val="200"/>
              </a:spcAft>
            </a:pPr>
            <a:r>
              <a:rPr lang="en-CA" sz="800" i="1" dirty="0">
                <a:solidFill>
                  <a:schemeClr val="tx1"/>
                </a:solidFill>
              </a:rPr>
              <a:t> © McMaster Health Forum on behalf McMaster University</a:t>
            </a:r>
          </a:p>
          <a:p>
            <a:pPr algn="r">
              <a:spcAft>
                <a:spcPts val="200"/>
              </a:spcAft>
            </a:pPr>
            <a:r>
              <a:rPr lang="en-CA" sz="800" i="1" dirty="0">
                <a:solidFill>
                  <a:schemeClr val="tx1"/>
                </a:solidFill>
              </a:rPr>
              <a:t>Share freely, give credit, adapt with permission. This work is licensed under</a:t>
            </a:r>
          </a:p>
          <a:p>
            <a:pPr algn="r">
              <a:spcAft>
                <a:spcPts val="200"/>
              </a:spcAft>
            </a:pPr>
            <a:r>
              <a:rPr lang="en-CA" sz="800" i="1" dirty="0">
                <a:solidFill>
                  <a:schemeClr val="tx1"/>
                </a:solidFill>
              </a:rPr>
              <a:t>a Creative Commons Attribution-NoDerivatives 4.0 International License.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EEEDF93-F1B3-FF4E-9DAA-D077512D0159}"/>
              </a:ext>
            </a:extLst>
          </p:cNvPr>
          <p:cNvSpPr txBox="1"/>
          <p:nvPr userDrawn="1"/>
        </p:nvSpPr>
        <p:spPr>
          <a:xfrm>
            <a:off x="173770" y="6301802"/>
            <a:ext cx="1979271" cy="512961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pPr>
              <a:lnSpc>
                <a:spcPct val="100000"/>
              </a:lnSpc>
              <a:spcAft>
                <a:spcPts val="200"/>
              </a:spcAft>
            </a:pPr>
            <a:r>
              <a:rPr lang="en-CA" sz="800" dirty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evidencecommission@mcmaster.ca</a:t>
            </a:r>
          </a:p>
          <a:p>
            <a:pPr>
              <a:lnSpc>
                <a:spcPct val="100000"/>
              </a:lnSpc>
              <a:spcAft>
                <a:spcPts val="200"/>
              </a:spcAft>
            </a:pPr>
            <a:r>
              <a:rPr lang="en-CA" sz="800" u="none" dirty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www.evidencecommission.org</a:t>
            </a:r>
          </a:p>
          <a:p>
            <a:pPr>
              <a:lnSpc>
                <a:spcPct val="100000"/>
              </a:lnSpc>
              <a:spcAft>
                <a:spcPts val="200"/>
              </a:spcAft>
            </a:pPr>
            <a:r>
              <a:rPr lang="en-CA" sz="800" u="none" dirty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@evidencecomm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7BF53448-7019-D240-A8FC-227352A375B1}"/>
              </a:ext>
            </a:extLst>
          </p:cNvPr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829" y="6353242"/>
            <a:ext cx="122703" cy="122703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19A36BA6-856E-1E47-B0BC-302F298A50D3}"/>
              </a:ext>
            </a:extLst>
          </p:cNvPr>
          <p:cNvPicPr>
            <a:picLocks noChangeAspect="1"/>
          </p:cNvPicPr>
          <p:nvPr userDrawn="1"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830" y="6656188"/>
            <a:ext cx="126293" cy="126293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A1B17162-39D4-A042-9828-13C8F62DBD4D}"/>
              </a:ext>
            </a:extLst>
          </p:cNvPr>
          <p:cNvPicPr>
            <a:picLocks noChangeAspect="1"/>
          </p:cNvPicPr>
          <p:nvPr userDrawn="1"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711" y="6497614"/>
            <a:ext cx="126293" cy="126293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6" r:id="rId2"/>
    <p:sldLayoutId id="2147483659" r:id="rId3"/>
  </p:sldLayoutIdLst>
  <p:transition spd="med"/>
  <p:hf hdr="0" ftr="0" dt="0"/>
  <p:txStyles>
    <p:titleStyle>
      <a:lvl1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200" b="0" i="0" u="none" strike="noStrike" cap="none" spc="0" baseline="0">
          <a:solidFill>
            <a:srgbClr val="254776"/>
          </a:solidFill>
          <a:uFillTx/>
          <a:latin typeface="+mj-lt"/>
          <a:ea typeface="+mj-ea"/>
          <a:cs typeface="+mj-cs"/>
          <a:sym typeface="Arial"/>
        </a:defRPr>
      </a:lvl1pPr>
      <a:lvl2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200" b="0" i="0" u="none" strike="noStrike" cap="none" spc="0" baseline="0">
          <a:solidFill>
            <a:srgbClr val="254776"/>
          </a:solidFill>
          <a:uFillTx/>
          <a:latin typeface="+mj-lt"/>
          <a:ea typeface="+mj-ea"/>
          <a:cs typeface="+mj-cs"/>
          <a:sym typeface="Arial"/>
        </a:defRPr>
      </a:lvl2pPr>
      <a:lvl3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200" b="0" i="0" u="none" strike="noStrike" cap="none" spc="0" baseline="0">
          <a:solidFill>
            <a:srgbClr val="254776"/>
          </a:solidFill>
          <a:uFillTx/>
          <a:latin typeface="+mj-lt"/>
          <a:ea typeface="+mj-ea"/>
          <a:cs typeface="+mj-cs"/>
          <a:sym typeface="Arial"/>
        </a:defRPr>
      </a:lvl3pPr>
      <a:lvl4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200" b="0" i="0" u="none" strike="noStrike" cap="none" spc="0" baseline="0">
          <a:solidFill>
            <a:srgbClr val="254776"/>
          </a:solidFill>
          <a:uFillTx/>
          <a:latin typeface="+mj-lt"/>
          <a:ea typeface="+mj-ea"/>
          <a:cs typeface="+mj-cs"/>
          <a:sym typeface="Arial"/>
        </a:defRPr>
      </a:lvl4pPr>
      <a:lvl5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200" b="0" i="0" u="none" strike="noStrike" cap="none" spc="0" baseline="0">
          <a:solidFill>
            <a:srgbClr val="254776"/>
          </a:solidFill>
          <a:uFillTx/>
          <a:latin typeface="+mj-lt"/>
          <a:ea typeface="+mj-ea"/>
          <a:cs typeface="+mj-cs"/>
          <a:sym typeface="Arial"/>
        </a:defRPr>
      </a:lvl5pPr>
      <a:lvl6pPr marL="0" marR="0" indent="45720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200" b="0" i="0" u="none" strike="noStrike" cap="none" spc="0" baseline="0">
          <a:solidFill>
            <a:srgbClr val="254776"/>
          </a:solidFill>
          <a:uFillTx/>
          <a:latin typeface="+mj-lt"/>
          <a:ea typeface="+mj-ea"/>
          <a:cs typeface="+mj-cs"/>
          <a:sym typeface="Arial"/>
        </a:defRPr>
      </a:lvl6pPr>
      <a:lvl7pPr marL="0" marR="0" indent="91440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200" b="0" i="0" u="none" strike="noStrike" cap="none" spc="0" baseline="0">
          <a:solidFill>
            <a:srgbClr val="254776"/>
          </a:solidFill>
          <a:uFillTx/>
          <a:latin typeface="+mj-lt"/>
          <a:ea typeface="+mj-ea"/>
          <a:cs typeface="+mj-cs"/>
          <a:sym typeface="Arial"/>
        </a:defRPr>
      </a:lvl7pPr>
      <a:lvl8pPr marL="0" marR="0" indent="137160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200" b="0" i="0" u="none" strike="noStrike" cap="none" spc="0" baseline="0">
          <a:solidFill>
            <a:srgbClr val="254776"/>
          </a:solidFill>
          <a:uFillTx/>
          <a:latin typeface="+mj-lt"/>
          <a:ea typeface="+mj-ea"/>
          <a:cs typeface="+mj-cs"/>
          <a:sym typeface="Arial"/>
        </a:defRPr>
      </a:lvl8pPr>
      <a:lvl9pPr marL="0" marR="0" indent="182880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200" b="0" i="0" u="none" strike="noStrike" cap="none" spc="0" baseline="0">
          <a:solidFill>
            <a:srgbClr val="254776"/>
          </a:solidFill>
          <a:uFillTx/>
          <a:latin typeface="+mj-lt"/>
          <a:ea typeface="+mj-ea"/>
          <a:cs typeface="+mj-cs"/>
          <a:sym typeface="Arial"/>
        </a:defRPr>
      </a:lvl9pPr>
    </p:titleStyle>
    <p:bodyStyle>
      <a:lvl1pPr marL="342900" marR="0" indent="-342900" algn="l" defTabSz="914400" rtl="0" latinLnBrk="0">
        <a:lnSpc>
          <a:spcPct val="100000"/>
        </a:lnSpc>
        <a:spcBef>
          <a:spcPts val="400"/>
        </a:spcBef>
        <a:spcAft>
          <a:spcPts val="0"/>
        </a:spcAft>
        <a:buClrTx/>
        <a:buSzPct val="120000"/>
        <a:buFontTx/>
        <a:buChar char="▪"/>
        <a:tabLst/>
        <a:defRPr sz="20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1pPr>
      <a:lvl2pPr marL="742950" marR="0" indent="-285750" algn="l" defTabSz="914400" rtl="0" latinLnBrk="0">
        <a:lnSpc>
          <a:spcPct val="100000"/>
        </a:lnSpc>
        <a:spcBef>
          <a:spcPts val="400"/>
        </a:spcBef>
        <a:spcAft>
          <a:spcPts val="0"/>
        </a:spcAft>
        <a:buClrTx/>
        <a:buSzPct val="60000"/>
        <a:buFontTx/>
        <a:buChar char="❑"/>
        <a:tabLst/>
        <a:defRPr sz="20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2pPr>
      <a:lvl3pPr marL="1143000" marR="0" indent="-228600" algn="l" defTabSz="914400" rtl="0" latinLnBrk="0">
        <a:lnSpc>
          <a:spcPct val="100000"/>
        </a:lnSpc>
        <a:spcBef>
          <a:spcPts val="400"/>
        </a:spcBef>
        <a:spcAft>
          <a:spcPts val="0"/>
        </a:spcAft>
        <a:buClrTx/>
        <a:buSzPct val="100000"/>
        <a:buFontTx/>
        <a:buChar char="•"/>
        <a:tabLst/>
        <a:defRPr sz="20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3pPr>
      <a:lvl4pPr marL="1600200" marR="0" indent="-228600" algn="l" defTabSz="914400" rtl="0" latinLnBrk="0">
        <a:lnSpc>
          <a:spcPct val="100000"/>
        </a:lnSpc>
        <a:spcBef>
          <a:spcPts val="400"/>
        </a:spcBef>
        <a:spcAft>
          <a:spcPts val="0"/>
        </a:spcAft>
        <a:buClrTx/>
        <a:buSzPct val="100000"/>
        <a:buFontTx/>
        <a:buChar char="▪"/>
        <a:tabLst/>
        <a:defRPr sz="20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4pPr>
      <a:lvl5pPr marL="2057400" marR="0" indent="-228600" algn="l" defTabSz="914400" rtl="0" latinLnBrk="0">
        <a:lnSpc>
          <a:spcPct val="100000"/>
        </a:lnSpc>
        <a:spcBef>
          <a:spcPts val="400"/>
        </a:spcBef>
        <a:spcAft>
          <a:spcPts val="0"/>
        </a:spcAft>
        <a:buClrTx/>
        <a:buSzPct val="50000"/>
        <a:buFontTx/>
        <a:buChar char="❑"/>
        <a:tabLst/>
        <a:defRPr sz="20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5pPr>
      <a:lvl6pPr marL="2514600" marR="0" indent="-228600" algn="l" defTabSz="914400" rtl="0" latinLnBrk="0">
        <a:lnSpc>
          <a:spcPct val="100000"/>
        </a:lnSpc>
        <a:spcBef>
          <a:spcPts val="400"/>
        </a:spcBef>
        <a:spcAft>
          <a:spcPts val="0"/>
        </a:spcAft>
        <a:buClrTx/>
        <a:buSzPct val="50000"/>
        <a:buFontTx/>
        <a:buChar char="❑"/>
        <a:tabLst/>
        <a:defRPr sz="20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6pPr>
      <a:lvl7pPr marL="2971800" marR="0" indent="-228600" algn="l" defTabSz="914400" rtl="0" latinLnBrk="0">
        <a:lnSpc>
          <a:spcPct val="100000"/>
        </a:lnSpc>
        <a:spcBef>
          <a:spcPts val="400"/>
        </a:spcBef>
        <a:spcAft>
          <a:spcPts val="0"/>
        </a:spcAft>
        <a:buClrTx/>
        <a:buSzPct val="50000"/>
        <a:buFontTx/>
        <a:buChar char="❑"/>
        <a:tabLst/>
        <a:defRPr sz="20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7pPr>
      <a:lvl8pPr marL="3429000" marR="0" indent="-228600" algn="l" defTabSz="914400" rtl="0" latinLnBrk="0">
        <a:lnSpc>
          <a:spcPct val="100000"/>
        </a:lnSpc>
        <a:spcBef>
          <a:spcPts val="400"/>
        </a:spcBef>
        <a:spcAft>
          <a:spcPts val="0"/>
        </a:spcAft>
        <a:buClrTx/>
        <a:buSzPct val="50000"/>
        <a:buFontTx/>
        <a:buChar char="❑"/>
        <a:tabLst/>
        <a:defRPr sz="20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8pPr>
      <a:lvl9pPr marL="3886200" marR="0" indent="-228600" algn="l" defTabSz="914400" rtl="0" latinLnBrk="0">
        <a:lnSpc>
          <a:spcPct val="100000"/>
        </a:lnSpc>
        <a:spcBef>
          <a:spcPts val="400"/>
        </a:spcBef>
        <a:spcAft>
          <a:spcPts val="0"/>
        </a:spcAft>
        <a:buClrTx/>
        <a:buSzPct val="50000"/>
        <a:buFontTx/>
        <a:buChar char="❑"/>
        <a:tabLst/>
        <a:defRPr sz="20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9pPr>
    </p:bodyStyle>
    <p:otherStyle>
      <a:lvl1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1pPr>
      <a:lvl2pPr marL="0" marR="0" indent="4572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2pPr>
      <a:lvl3pPr marL="0" marR="0" indent="9144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3pPr>
      <a:lvl4pPr marL="0" marR="0" indent="13716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4pPr>
      <a:lvl5pPr marL="0" marR="0" indent="18288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5pPr>
      <a:lvl6pPr marL="0" marR="0" indent="22860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6pPr>
      <a:lvl7pPr marL="0" marR="0" indent="27432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7pPr>
      <a:lvl8pPr marL="0" marR="0" indent="32004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8pPr>
      <a:lvl9pPr marL="0" marR="0" indent="36576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emf"/><Relationship Id="rId3" Type="http://schemas.openxmlformats.org/officeDocument/2006/relationships/image" Target="../media/image6.emf"/><Relationship Id="rId7" Type="http://schemas.openxmlformats.org/officeDocument/2006/relationships/image" Target="../media/image10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9.emf"/><Relationship Id="rId5" Type="http://schemas.openxmlformats.org/officeDocument/2006/relationships/image" Target="../media/image8.emf"/><Relationship Id="rId10" Type="http://schemas.openxmlformats.org/officeDocument/2006/relationships/image" Target="../media/image13.emf"/><Relationship Id="rId4" Type="http://schemas.openxmlformats.org/officeDocument/2006/relationships/image" Target="../media/image7.emf"/><Relationship Id="rId9" Type="http://schemas.openxmlformats.org/officeDocument/2006/relationships/image" Target="../media/image1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2" name="Group 31">
            <a:extLst>
              <a:ext uri="{FF2B5EF4-FFF2-40B4-BE49-F238E27FC236}">
                <a16:creationId xmlns:a16="http://schemas.microsoft.com/office/drawing/2014/main" id="{D91459E4-B608-AE49-922E-EC1EEE46BBC9}"/>
              </a:ext>
            </a:extLst>
          </p:cNvPr>
          <p:cNvGrpSpPr/>
          <p:nvPr/>
        </p:nvGrpSpPr>
        <p:grpSpPr>
          <a:xfrm>
            <a:off x="300910" y="1493417"/>
            <a:ext cx="11380133" cy="4586570"/>
            <a:chOff x="322682" y="1493417"/>
            <a:chExt cx="11380133" cy="4586570"/>
          </a:xfrm>
        </p:grpSpPr>
        <p:pic>
          <p:nvPicPr>
            <p:cNvPr id="25" name="Picture 24">
              <a:extLst>
                <a:ext uri="{FF2B5EF4-FFF2-40B4-BE49-F238E27FC236}">
                  <a16:creationId xmlns:a16="http://schemas.microsoft.com/office/drawing/2014/main" id="{F0E61772-C1A8-D649-854D-DAC23F2EB006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67051" y="4924324"/>
              <a:ext cx="7772400" cy="594734"/>
            </a:xfrm>
            <a:prstGeom prst="rect">
              <a:avLst/>
            </a:prstGeom>
          </p:spPr>
        </p:pic>
        <p:pic>
          <p:nvPicPr>
            <p:cNvPr id="27" name="Picture 26">
              <a:extLst>
                <a:ext uri="{FF2B5EF4-FFF2-40B4-BE49-F238E27FC236}">
                  <a16:creationId xmlns:a16="http://schemas.microsoft.com/office/drawing/2014/main" id="{A0C40068-F2E1-8940-B6D0-63A6EB99504E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67051" y="3780689"/>
              <a:ext cx="7772400" cy="594734"/>
            </a:xfrm>
            <a:prstGeom prst="rect">
              <a:avLst/>
            </a:prstGeom>
          </p:spPr>
        </p:pic>
        <p:pic>
          <p:nvPicPr>
            <p:cNvPr id="29" name="Picture 28">
              <a:extLst>
                <a:ext uri="{FF2B5EF4-FFF2-40B4-BE49-F238E27FC236}">
                  <a16:creationId xmlns:a16="http://schemas.microsoft.com/office/drawing/2014/main" id="{7582BFD4-9D2F-0743-B22F-C8C03FC915EF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67051" y="2637053"/>
              <a:ext cx="7772400" cy="594734"/>
            </a:xfrm>
            <a:prstGeom prst="rect">
              <a:avLst/>
            </a:prstGeom>
          </p:spPr>
        </p:pic>
        <p:pic>
          <p:nvPicPr>
            <p:cNvPr id="31" name="Picture 30">
              <a:extLst>
                <a:ext uri="{FF2B5EF4-FFF2-40B4-BE49-F238E27FC236}">
                  <a16:creationId xmlns:a16="http://schemas.microsoft.com/office/drawing/2014/main" id="{93FCB6DF-C1CF-2B47-88F5-7CFE870B27FF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67051" y="1493417"/>
              <a:ext cx="7772400" cy="594734"/>
            </a:xfrm>
            <a:prstGeom prst="rect">
              <a:avLst/>
            </a:prstGeom>
          </p:spPr>
        </p:pic>
        <p:pic>
          <p:nvPicPr>
            <p:cNvPr id="21" name="Picture 20">
              <a:extLst>
                <a:ext uri="{FF2B5EF4-FFF2-40B4-BE49-F238E27FC236}">
                  <a16:creationId xmlns:a16="http://schemas.microsoft.com/office/drawing/2014/main" id="{84792723-9F74-B848-9AB7-D490DC91BF84}"/>
                </a:ext>
              </a:extLst>
            </p:cNvPr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22682" y="1525552"/>
              <a:ext cx="1103347" cy="1103347"/>
            </a:xfrm>
            <a:prstGeom prst="rect">
              <a:avLst/>
            </a:prstGeom>
          </p:spPr>
        </p:pic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FD2F4644-E768-A047-8265-15E74E1E4B39}"/>
                </a:ext>
              </a:extLst>
            </p:cNvPr>
            <p:cNvSpPr txBox="1"/>
            <p:nvPr/>
          </p:nvSpPr>
          <p:spPr>
            <a:xfrm>
              <a:off x="1506431" y="1617229"/>
              <a:ext cx="10196384" cy="4462758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t">
              <a:spAutoFit/>
            </a:bodyPr>
            <a:lstStyle/>
            <a:p>
              <a:r>
                <a:rPr lang="en-CA" sz="1600" b="1" dirty="0">
                  <a:solidFill>
                    <a:srgbClr val="254777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Government policymakers</a:t>
              </a:r>
            </a:p>
            <a:p>
              <a:endParaRPr lang="en-CA" sz="1100" dirty="0">
                <a:solidFill>
                  <a:srgbClr val="254777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r>
                <a:rPr lang="en-CA" sz="1300" dirty="0">
                  <a:solidFill>
                    <a:srgbClr val="1E252B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Need to be convinced there’s a compelling problem, a viable policy and conducive politics</a:t>
              </a:r>
            </a:p>
            <a:p>
              <a:endParaRPr lang="en-CA" sz="1400" dirty="0">
                <a:solidFill>
                  <a:srgbClr val="1E252B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endParaRPr lang="en-CA" sz="2000" dirty="0">
                <a:solidFill>
                  <a:srgbClr val="1E252B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r>
                <a:rPr lang="en-CA" sz="1600" b="1" dirty="0">
                  <a:solidFill>
                    <a:srgbClr val="254777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Organizational leaders</a:t>
              </a:r>
            </a:p>
            <a:p>
              <a:endParaRPr lang="en-CA" sz="900" dirty="0">
                <a:solidFill>
                  <a:srgbClr val="254777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r>
                <a:rPr lang="en-CA" sz="1400" i="1" dirty="0">
                  <a:solidFill>
                    <a:srgbClr val="254777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(e.g., business and non-governmental organization leaders)</a:t>
              </a:r>
              <a:endParaRPr lang="en-CA" sz="1400" dirty="0">
                <a:solidFill>
                  <a:srgbClr val="254777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r>
                <a:rPr lang="en-CA" sz="1300" dirty="0">
                  <a:solidFill>
                    <a:srgbClr val="1E252B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Need a business case to offer goods and services</a:t>
              </a:r>
            </a:p>
            <a:p>
              <a:endParaRPr lang="en-CA" sz="1900" dirty="0">
                <a:solidFill>
                  <a:srgbClr val="1E252B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endParaRPr lang="en-CA" sz="500" dirty="0">
                <a:solidFill>
                  <a:srgbClr val="1E252B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r>
                <a:rPr lang="en-CA" sz="1600" b="1" dirty="0">
                  <a:solidFill>
                    <a:srgbClr val="254777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Professionals</a:t>
              </a:r>
            </a:p>
            <a:p>
              <a:endParaRPr lang="en-CA" sz="900" dirty="0">
                <a:solidFill>
                  <a:srgbClr val="254777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r>
                <a:rPr lang="en-CA" sz="1400" i="1" dirty="0">
                  <a:solidFill>
                    <a:srgbClr val="254777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(e.g., doctors, engineers, police officers, social workers and teachers)</a:t>
              </a:r>
              <a:endParaRPr lang="en-CA" sz="1400" dirty="0">
                <a:solidFill>
                  <a:srgbClr val="254777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r>
                <a:rPr lang="en-CA" sz="1300" dirty="0">
                  <a:solidFill>
                    <a:srgbClr val="1E252B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Need the opportunity, motivation and capability to make a professional decision or to work with individual clients to make shared decisions</a:t>
              </a:r>
            </a:p>
            <a:p>
              <a:endParaRPr lang="en-CA" sz="2300" b="1" dirty="0">
                <a:solidFill>
                  <a:srgbClr val="1E252B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r>
                <a:rPr lang="en-CA" sz="1600" b="1" dirty="0">
                  <a:solidFill>
                    <a:srgbClr val="254777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Citizens</a:t>
              </a:r>
            </a:p>
            <a:p>
              <a:endParaRPr lang="en-CA" sz="1100" dirty="0">
                <a:solidFill>
                  <a:srgbClr val="254777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r>
                <a:rPr lang="en-CA" sz="1400" i="1" dirty="0">
                  <a:solidFill>
                    <a:srgbClr val="254777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(e.g., patients, service users, voters and community leaders)</a:t>
              </a:r>
              <a:endParaRPr lang="en-CA" sz="1400" dirty="0">
                <a:solidFill>
                  <a:srgbClr val="254777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r>
                <a:rPr lang="en-CA" sz="1400" dirty="0">
                  <a:solidFill>
                    <a:srgbClr val="1E252B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Need the opportunity, motivation and capability to make a personal decision, take local action or build a social movement</a:t>
              </a:r>
            </a:p>
          </p:txBody>
        </p:sp>
        <p:pic>
          <p:nvPicPr>
            <p:cNvPr id="6" name="Picture 5">
              <a:extLst>
                <a:ext uri="{FF2B5EF4-FFF2-40B4-BE49-F238E27FC236}">
                  <a16:creationId xmlns:a16="http://schemas.microsoft.com/office/drawing/2014/main" id="{B7E26448-11EE-E346-952C-83314D81C467}"/>
                </a:ext>
              </a:extLst>
            </p:cNvPr>
            <p:cNvPicPr>
              <a:picLocks noChangeAspect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22682" y="2665831"/>
              <a:ext cx="1103347" cy="1103347"/>
            </a:xfrm>
            <a:prstGeom prst="rect">
              <a:avLst/>
            </a:prstGeom>
          </p:spPr>
        </p:pic>
        <p:pic>
          <p:nvPicPr>
            <p:cNvPr id="19" name="Picture 18">
              <a:extLst>
                <a:ext uri="{FF2B5EF4-FFF2-40B4-BE49-F238E27FC236}">
                  <a16:creationId xmlns:a16="http://schemas.microsoft.com/office/drawing/2014/main" id="{A80AE1BB-36B1-3742-85E1-EA2707CA3291}"/>
                </a:ext>
              </a:extLst>
            </p:cNvPr>
            <p:cNvPicPr>
              <a:picLocks noChangeAspect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22682" y="4946389"/>
              <a:ext cx="1103347" cy="1103347"/>
            </a:xfrm>
            <a:prstGeom prst="rect">
              <a:avLst/>
            </a:prstGeom>
          </p:spPr>
        </p:pic>
        <p:pic>
          <p:nvPicPr>
            <p:cNvPr id="23" name="Picture 22">
              <a:extLst>
                <a:ext uri="{FF2B5EF4-FFF2-40B4-BE49-F238E27FC236}">
                  <a16:creationId xmlns:a16="http://schemas.microsoft.com/office/drawing/2014/main" id="{E270FB28-264F-C04E-A0F8-71C222EDB3D2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22682" y="3806110"/>
              <a:ext cx="1103347" cy="1103347"/>
            </a:xfrm>
            <a:prstGeom prst="rect">
              <a:avLst/>
            </a:prstGeom>
          </p:spPr>
        </p:pic>
      </p:grpSp>
      <p:sp>
        <p:nvSpPr>
          <p:cNvPr id="33" name="Slide Number">
            <a:extLst>
              <a:ext uri="{FF2B5EF4-FFF2-40B4-BE49-F238E27FC236}">
                <a16:creationId xmlns:a16="http://schemas.microsoft.com/office/drawing/2014/main" id="{B9B5C751-63FC-794E-92BC-B2F3B7E6376F}"/>
              </a:ext>
            </a:extLst>
          </p:cNvPr>
          <p:cNvSpPr txBox="1">
            <a:spLocks/>
          </p:cNvSpPr>
          <p:nvPr/>
        </p:nvSpPr>
        <p:spPr>
          <a:xfrm>
            <a:off x="11527848" y="5826020"/>
            <a:ext cx="618565" cy="470648"/>
          </a:xfrm>
          <a:prstGeom prst="rect">
            <a:avLst/>
          </a:prstGeom>
        </p:spPr>
        <p:txBody>
          <a:bodyPr/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2400" b="0" i="0" u="none" strike="noStrike" cap="none" spc="0" normalizeH="0" baseline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  <a:sym typeface="Arial"/>
              </a:defRPr>
            </a:lvl1pPr>
            <a:lvl2pPr marL="0" marR="0" indent="4572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2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Arial"/>
              </a:defRPr>
            </a:lvl2pPr>
            <a:lvl3pPr marL="0" marR="0" indent="9144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2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Arial"/>
              </a:defRPr>
            </a:lvl3pPr>
            <a:lvl4pPr marL="0" marR="0" indent="13716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2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Arial"/>
              </a:defRPr>
            </a:lvl4pPr>
            <a:lvl5pPr marL="0" marR="0" indent="18288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2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Arial"/>
              </a:defRPr>
            </a:lvl5pPr>
            <a:lvl6pPr marL="0" marR="0" indent="22860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2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Arial"/>
              </a:defRPr>
            </a:lvl6pPr>
            <a:lvl7pPr marL="0" marR="0" indent="27432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2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Arial"/>
              </a:defRPr>
            </a:lvl7pPr>
            <a:lvl8pPr marL="0" marR="0" indent="32004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2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Arial"/>
              </a:defRPr>
            </a:lvl8pPr>
            <a:lvl9pPr marL="0" marR="0" indent="36576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2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Arial"/>
              </a:defRPr>
            </a:lvl9pPr>
          </a:lstStyle>
          <a:p>
            <a:pPr algn="r"/>
            <a:fld id="{86CB4B4D-7CA3-9044-876B-883B54F8677D}" type="slidenum">
              <a:rPr lang="en-CA" sz="2000" smtClean="0">
                <a:solidFill>
                  <a:srgbClr val="0F447C"/>
                </a:solidFill>
              </a:rPr>
              <a:pPr algn="r"/>
              <a:t>1</a:t>
            </a:fld>
            <a:endParaRPr lang="en-CA" sz="2000" dirty="0">
              <a:solidFill>
                <a:srgbClr val="0F447C"/>
              </a:solidFill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D90792DC-4585-6040-B9EE-7403F7A5FDFC}"/>
              </a:ext>
            </a:extLst>
          </p:cNvPr>
          <p:cNvSpPr/>
          <p:nvPr/>
        </p:nvSpPr>
        <p:spPr>
          <a:xfrm>
            <a:off x="322682" y="512931"/>
            <a:ext cx="8745117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CA" sz="2000" b="1" dirty="0">
                <a:solidFill>
                  <a:srgbClr val="0F447C"/>
                </a:solidFill>
                <a:cs typeface="Arial" panose="020B0604020202020204" pitchFamily="34" charset="0"/>
              </a:rPr>
              <a:t>3.2 </a:t>
            </a:r>
            <a:r>
              <a:rPr lang="en-CA" sz="2000" dirty="0">
                <a:solidFill>
                  <a:srgbClr val="264878"/>
                </a:solidFill>
                <a:latin typeface="Helvetica" pitchFamily="2" charset="0"/>
              </a:rPr>
              <a:t>Four types of decision-makers and how each may approach decisions</a:t>
            </a:r>
          </a:p>
        </p:txBody>
      </p:sp>
    </p:spTree>
    <p:extLst>
      <p:ext uri="{BB962C8B-B14F-4D97-AF65-F5344CB8AC3E}">
        <p14:creationId xmlns:p14="http://schemas.microsoft.com/office/powerpoint/2010/main" val="3804781192"/>
      </p:ext>
    </p:extLst>
  </p:cSld>
  <p:clrMapOvr>
    <a:masterClrMapping/>
  </p:clrMapOvr>
  <p:transition spd="med"/>
</p:sld>
</file>

<file path=ppt/theme/theme1.xml><?xml version="1.0" encoding="utf-8"?>
<a:theme xmlns:a="http://schemas.openxmlformats.org/drawingml/2006/main" name="2_Blank Presentation">
  <a:themeElements>
    <a:clrScheme name="Oct 26">
      <a:dk1>
        <a:srgbClr val="234776"/>
      </a:dk1>
      <a:lt1>
        <a:srgbClr val="FEFFFE"/>
      </a:lt1>
      <a:dk2>
        <a:srgbClr val="F0F3F5"/>
      </a:dk2>
      <a:lt2>
        <a:srgbClr val="F0F3F5"/>
      </a:lt2>
      <a:accent1>
        <a:srgbClr val="E8F6FA"/>
      </a:accent1>
      <a:accent2>
        <a:srgbClr val="8BD2E5"/>
      </a:accent2>
      <a:accent3>
        <a:srgbClr val="F0F3F5"/>
      </a:accent3>
      <a:accent4>
        <a:srgbClr val="F0F3F5"/>
      </a:accent4>
      <a:accent5>
        <a:srgbClr val="E8F6FA"/>
      </a:accent5>
      <a:accent6>
        <a:srgbClr val="234776"/>
      </a:accent6>
      <a:hlink>
        <a:srgbClr val="234776"/>
      </a:hlink>
      <a:folHlink>
        <a:srgbClr val="234776"/>
      </a:folHlink>
    </a:clrScheme>
    <a:fontScheme name="2_Blank Presentation">
      <a:majorFont>
        <a:latin typeface="Arial"/>
        <a:ea typeface="Arial"/>
        <a:cs typeface="Arial"/>
      </a:majorFont>
      <a:minorFont>
        <a:latin typeface="Helvetica"/>
        <a:ea typeface="Helvetica"/>
        <a:cs typeface="Helvetica"/>
      </a:minorFont>
    </a:fontScheme>
    <a:fmtScheme name="2_Blank Presentation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0000" dir="5400000" rotWithShape="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3">
            <a:lumOff val="44000"/>
          </a:schemeClr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blurRad="38100" dist="20000" dir="5400000" rotWithShape="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2_Blank Presentation">
  <a:themeElements>
    <a:clrScheme name="2_Blank Presentation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BBE0E3"/>
      </a:accent1>
      <a:accent2>
        <a:srgbClr val="333399"/>
      </a:accent2>
      <a:accent3>
        <a:srgbClr val="8F8F8F"/>
      </a:accent3>
      <a:accent4>
        <a:srgbClr val="707070"/>
      </a:accent4>
      <a:accent5>
        <a:srgbClr val="DAEDEF"/>
      </a:accent5>
      <a:accent6>
        <a:srgbClr val="2D2D8A"/>
      </a:accent6>
      <a:hlink>
        <a:srgbClr val="0000FF"/>
      </a:hlink>
      <a:folHlink>
        <a:srgbClr val="FF00FF"/>
      </a:folHlink>
    </a:clrScheme>
    <a:fontScheme name="2_Blank Presentation">
      <a:majorFont>
        <a:latin typeface="Arial"/>
        <a:ea typeface="Arial"/>
        <a:cs typeface="Arial"/>
      </a:majorFont>
      <a:minorFont>
        <a:latin typeface="Helvetica"/>
        <a:ea typeface="Helvetica"/>
        <a:cs typeface="Helvetica"/>
      </a:minorFont>
    </a:fontScheme>
    <a:fmtScheme name="2_Blank Presentation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0000" dir="5400000" rotWithShape="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3">
            <a:lumOff val="44000"/>
          </a:schemeClr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blurRad="38100" dist="20000" dir="5400000" rotWithShape="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27018</TotalTime>
  <Words>128</Words>
  <Application>Microsoft Macintosh PowerPoint</Application>
  <PresentationFormat>Widescreen</PresentationFormat>
  <Paragraphs>22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 Light</vt:lpstr>
      <vt:lpstr>Helvetica</vt:lpstr>
      <vt:lpstr>Helvetica Neue</vt:lpstr>
      <vt:lpstr>2_Blank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COVID-END Advocating Working Group</dc:title>
  <dc:creator>Lavis, John</dc:creator>
  <cp:lastModifiedBy>Verma, Jennifer</cp:lastModifiedBy>
  <cp:revision>513</cp:revision>
  <cp:lastPrinted>2021-10-15T02:33:08Z</cp:lastPrinted>
  <dcterms:modified xsi:type="dcterms:W3CDTF">2021-12-14T16:32:37Z</dcterms:modified>
</cp:coreProperties>
</file>