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p:sldMasterIdLst>
    <p:sldMasterId id="2147483648" r:id="rId1"/>
  </p:sldMasterIdLst>
  <p:notesMasterIdLst>
    <p:notesMasterId r:id="rId3"/>
  </p:notesMasterIdLst>
  <p:handoutMasterIdLst>
    <p:handoutMasterId r:id="rId4"/>
  </p:handoutMasterIdLst>
  <p:sldIdLst>
    <p:sldId id="655" r:id="rId2"/>
  </p:sldIdLst>
  <p:sldSz cx="12192000" cy="6858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p:defaultTextStyle>
  <p:extLst>
    <p:ext uri="{EFAFB233-063F-42B5-8137-9DF3F51BA10A}">
      <p15:sldGuideLst xmlns:p15="http://schemas.microsoft.com/office/powerpoint/2012/main">
        <p15:guide id="1" pos="3908" userDrawn="1">
          <p15:clr>
            <a:srgbClr val="A4A3A4"/>
          </p15:clr>
        </p15:guide>
        <p15:guide id="2" orient="horz" pos="2137"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Verma, Jennifer" initials="VJ" lastIdx="2" clrIdx="0">
    <p:extLst>
      <p:ext uri="{19B8F6BF-5375-455C-9EA6-DF929625EA0E}">
        <p15:presenceInfo xmlns:p15="http://schemas.microsoft.com/office/powerpoint/2012/main" userId="S::vermaj5@mcmaster.ca::78ab9c5b-20fe-416a-ba3c-d7dfe6316fda"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BAD1"/>
    <a:srgbClr val="99CC66"/>
    <a:srgbClr val="FFC057"/>
    <a:srgbClr val="1E252B"/>
    <a:srgbClr val="CCE5B2"/>
    <a:srgbClr val="CC76A6"/>
    <a:srgbClr val="FFDEAB"/>
    <a:srgbClr val="B2CCE5"/>
    <a:srgbClr val="6699CC"/>
    <a:srgbClr val="DADFE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E7F3F4"/>
          </a:solidFill>
        </a:fill>
      </a:tcStyle>
    </a:wholeTbl>
    <a:band2H>
      <a:tcTxStyle/>
      <a:tcStyle>
        <a:tcBdr/>
        <a:fill>
          <a:solidFill>
            <a:srgbClr val="F3F9FA"/>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D9"/>
          </a:solidFill>
        </a:fill>
      </a:tcStyle>
    </a:wholeTbl>
    <a:band2H>
      <a:tcTxStyle/>
      <a:tcStyle>
        <a:tcBdr/>
        <a:fill>
          <a:solidFill>
            <a:srgbClr val="E7E7ED"/>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17292A2E-F333-43FB-9621-5CBBE7FDCDCB}" styleName="Light Style 2 - Accent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5FD0F851-EC5A-4D38-B0AD-8093EC10F338}" styleName="Light Style 1 - Accent 5">
    <a:wholeTbl>
      <a:tcTxStyle>
        <a:fontRef idx="minor">
          <a:scrgbClr r="0" g="0" b="0"/>
        </a:fontRef>
        <a:schemeClr val="tx1"/>
      </a:tcTxStyle>
      <a:tcStyle>
        <a:tcBdr>
          <a:left>
            <a:ln>
              <a:noFill/>
            </a:ln>
          </a:left>
          <a:right>
            <a:ln>
              <a:noFill/>
            </a:ln>
          </a:right>
          <a:top>
            <a:ln w="12700" cmpd="sng">
              <a:solidFill>
                <a:schemeClr val="accent5"/>
              </a:solidFill>
            </a:ln>
          </a:top>
          <a:bottom>
            <a:ln w="12700" cmpd="sng">
              <a:solidFill>
                <a:schemeClr val="accent5"/>
              </a:solidFill>
            </a:ln>
          </a:bottom>
          <a:insideH>
            <a:ln>
              <a:noFill/>
            </a:ln>
          </a:insideH>
          <a:insideV>
            <a:ln>
              <a:noFill/>
            </a:ln>
          </a:insideV>
        </a:tcBdr>
        <a:fill>
          <a:noFill/>
        </a:fill>
      </a:tcStyle>
    </a:wholeTbl>
    <a:band1H>
      <a:tcStyle>
        <a:tcBdr/>
        <a:fill>
          <a:solidFill>
            <a:schemeClr val="accent5">
              <a:alpha val="20000"/>
            </a:schemeClr>
          </a:solidFill>
        </a:fill>
      </a:tcStyle>
    </a:band1H>
    <a:band2H>
      <a:tcStyle>
        <a:tcBdr/>
      </a:tcStyle>
    </a:band2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12700" cmpd="sng">
              <a:solidFill>
                <a:schemeClr val="accent5"/>
              </a:solidFill>
            </a:ln>
          </a:top>
        </a:tcBdr>
        <a:fill>
          <a:noFill/>
        </a:fill>
      </a:tcStyle>
    </a:lastRow>
    <a:firstRow>
      <a:tcTxStyle b="on"/>
      <a:tcStyle>
        <a:tcBdr>
          <a:bottom>
            <a:ln w="12700" cmpd="sng">
              <a:solidFill>
                <a:schemeClr val="accent5"/>
              </a:solidFill>
            </a:ln>
          </a:bottom>
        </a:tcBdr>
        <a:fill>
          <a:no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D113A9D2-9D6B-4929-AA2D-F23B5EE8CBE7}" styleName="Themed Style 2 - Accent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B301B821-A1FF-4177-AEE7-76D212191A09}" styleName="Medium Style 1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1463"/>
    <p:restoredTop sz="91431"/>
  </p:normalViewPr>
  <p:slideViewPr>
    <p:cSldViewPr snapToGrid="0" snapToObjects="1">
      <p:cViewPr varScale="1">
        <p:scale>
          <a:sx n="100" d="100"/>
          <a:sy n="100" d="100"/>
        </p:scale>
        <p:origin x="664" y="176"/>
      </p:cViewPr>
      <p:guideLst>
        <p:guide pos="3908"/>
        <p:guide orient="horz" pos="2137"/>
      </p:guideLst>
    </p:cSldViewPr>
  </p:slideViewPr>
  <p:notesTextViewPr>
    <p:cViewPr>
      <p:scale>
        <a:sx n="20" d="100"/>
        <a:sy n="20" d="100"/>
      </p:scale>
      <p:origin x="0" y="0"/>
    </p:cViewPr>
  </p:notesTextViewPr>
  <p:notesViewPr>
    <p:cSldViewPr snapToGrid="0" snapToObjects="1">
      <p:cViewPr varScale="1">
        <p:scale>
          <a:sx n="97" d="100"/>
          <a:sy n="97" d="100"/>
        </p:scale>
        <p:origin x="3608" y="20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notesMaster" Target="notesMasters/notesMaster1.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commentAuthors" Target="commentAuthors.xml"/><Relationship Id="rId4" Type="http://schemas.openxmlformats.org/officeDocument/2006/relationships/handoutMaster" Target="handoutMasters/handoutMaster1.xml"/><Relationship Id="rId9"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D2667326-FF4E-6E4F-8A68-0D5EE00352AD}"/>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7FF6B07B-574C-0849-AF6D-2AA34A277B8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95807BE9-0539-434B-A0C4-0E9F489EE244}" type="datetimeFigureOut">
              <a:rPr lang="en-US" smtClean="0"/>
              <a:t>12/14/21</a:t>
            </a:fld>
            <a:endParaRPr lang="en-US"/>
          </a:p>
        </p:txBody>
      </p:sp>
      <p:sp>
        <p:nvSpPr>
          <p:cNvPr id="4" name="Footer Placeholder 3">
            <a:extLst>
              <a:ext uri="{FF2B5EF4-FFF2-40B4-BE49-F238E27FC236}">
                <a16:creationId xmlns:a16="http://schemas.microsoft.com/office/drawing/2014/main" id="{0606C95E-7039-544B-A13A-D695C550F9B9}"/>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499BDF77-90E7-F944-848D-B2E1B164C66C}"/>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F773207D-66C1-A64A-90BC-6A7334802020}" type="slidenum">
              <a:rPr lang="en-US" smtClean="0"/>
              <a:t>‹#›</a:t>
            </a:fld>
            <a:endParaRPr lang="en-US"/>
          </a:p>
        </p:txBody>
      </p:sp>
    </p:spTree>
    <p:extLst>
      <p:ext uri="{BB962C8B-B14F-4D97-AF65-F5344CB8AC3E}">
        <p14:creationId xmlns:p14="http://schemas.microsoft.com/office/powerpoint/2010/main" val="34037253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7" name="Shape 117"/>
          <p:cNvSpPr>
            <a:spLocks noGrp="1" noRot="1" noChangeAspect="1"/>
          </p:cNvSpPr>
          <p:nvPr>
            <p:ph type="sldImg"/>
          </p:nvPr>
        </p:nvSpPr>
        <p:spPr>
          <a:xfrm>
            <a:off x="381000" y="685800"/>
            <a:ext cx="6096000" cy="3429000"/>
          </a:xfrm>
          <a:prstGeom prst="rect">
            <a:avLst/>
          </a:prstGeom>
        </p:spPr>
        <p:txBody>
          <a:bodyPr/>
          <a:lstStyle/>
          <a:p>
            <a:endParaRPr/>
          </a:p>
        </p:txBody>
      </p:sp>
      <p:sp>
        <p:nvSpPr>
          <p:cNvPr id="118" name="Shape 118"/>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Arial"/>
      </a:defRPr>
    </a:lvl1pPr>
    <a:lvl2pPr indent="228600" latinLnBrk="0">
      <a:spcBef>
        <a:spcPts val="400"/>
      </a:spcBef>
      <a:defRPr sz="1200">
        <a:latin typeface="+mj-lt"/>
        <a:ea typeface="+mj-ea"/>
        <a:cs typeface="+mj-cs"/>
        <a:sym typeface="Arial"/>
      </a:defRPr>
    </a:lvl2pPr>
    <a:lvl3pPr indent="457200" latinLnBrk="0">
      <a:spcBef>
        <a:spcPts val="400"/>
      </a:spcBef>
      <a:defRPr sz="1200">
        <a:latin typeface="+mj-lt"/>
        <a:ea typeface="+mj-ea"/>
        <a:cs typeface="+mj-cs"/>
        <a:sym typeface="Arial"/>
      </a:defRPr>
    </a:lvl3pPr>
    <a:lvl4pPr indent="685800" latinLnBrk="0">
      <a:spcBef>
        <a:spcPts val="400"/>
      </a:spcBef>
      <a:defRPr sz="1200">
        <a:latin typeface="+mj-lt"/>
        <a:ea typeface="+mj-ea"/>
        <a:cs typeface="+mj-cs"/>
        <a:sym typeface="Arial"/>
      </a:defRPr>
    </a:lvl4pPr>
    <a:lvl5pPr indent="914400" latinLnBrk="0">
      <a:spcBef>
        <a:spcPts val="400"/>
      </a:spcBef>
      <a:defRPr sz="1200">
        <a:latin typeface="+mj-lt"/>
        <a:ea typeface="+mj-ea"/>
        <a:cs typeface="+mj-cs"/>
        <a:sym typeface="Arial"/>
      </a:defRPr>
    </a:lvl5pPr>
    <a:lvl6pPr indent="1143000" latinLnBrk="0">
      <a:spcBef>
        <a:spcPts val="400"/>
      </a:spcBef>
      <a:defRPr sz="1200">
        <a:latin typeface="+mj-lt"/>
        <a:ea typeface="+mj-ea"/>
        <a:cs typeface="+mj-cs"/>
        <a:sym typeface="Arial"/>
      </a:defRPr>
    </a:lvl6pPr>
    <a:lvl7pPr indent="1371600" latinLnBrk="0">
      <a:spcBef>
        <a:spcPts val="400"/>
      </a:spcBef>
      <a:defRPr sz="1200">
        <a:latin typeface="+mj-lt"/>
        <a:ea typeface="+mj-ea"/>
        <a:cs typeface="+mj-cs"/>
        <a:sym typeface="Arial"/>
      </a:defRPr>
    </a:lvl7pPr>
    <a:lvl8pPr indent="1600200" latinLnBrk="0">
      <a:spcBef>
        <a:spcPts val="400"/>
      </a:spcBef>
      <a:defRPr sz="1200">
        <a:latin typeface="+mj-lt"/>
        <a:ea typeface="+mj-ea"/>
        <a:cs typeface="+mj-cs"/>
        <a:sym typeface="Arial"/>
      </a:defRPr>
    </a:lvl8pPr>
    <a:lvl9pPr indent="1828800" latinLnBrk="0">
      <a:spcBef>
        <a:spcPts val="400"/>
      </a:spcBef>
      <a:defRPr sz="1200">
        <a:latin typeface="+mj-lt"/>
        <a:ea typeface="+mj-ea"/>
        <a:cs typeface="+mj-cs"/>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eaLnBrk="1" fontAlgn="auto" latinLnBrk="0" hangingPunct="1">
              <a:lnSpc>
                <a:spcPct val="100000"/>
              </a:lnSpc>
              <a:spcBef>
                <a:spcPts val="400"/>
              </a:spcBef>
              <a:spcAft>
                <a:spcPts val="0"/>
              </a:spcAft>
              <a:buClrTx/>
              <a:buSzTx/>
              <a:buFontTx/>
              <a:buNone/>
              <a:tabLst/>
              <a:defRPr/>
            </a:pPr>
            <a:r>
              <a:rPr lang="en-US" sz="1200" b="1" dirty="0">
                <a:solidFill>
                  <a:srgbClr val="254777"/>
                </a:solidFill>
              </a:rPr>
              <a:t>If (key players have the right supports in place), then (they can achieve greater impacts)</a:t>
            </a:r>
          </a:p>
          <a:p>
            <a:pPr marL="0" marR="0" lvl="0" indent="0" algn="l" defTabSz="914400" eaLnBrk="1" fontAlgn="auto" latinLnBrk="0" hangingPunct="1">
              <a:lnSpc>
                <a:spcPct val="100000"/>
              </a:lnSpc>
              <a:spcBef>
                <a:spcPts val="400"/>
              </a:spcBef>
              <a:spcAft>
                <a:spcPts val="0"/>
              </a:spcAft>
              <a:buClrTx/>
              <a:buSzTx/>
              <a:buFontTx/>
              <a:buNone/>
              <a:tabLst/>
              <a:defRPr/>
            </a:pPr>
            <a:endParaRPr lang="en-US" sz="1200" b="1" dirty="0">
              <a:solidFill>
                <a:srgbClr val="254777"/>
              </a:solidFill>
            </a:endParaRPr>
          </a:p>
          <a:p>
            <a:pPr marL="0" marR="0" lvl="0" indent="0" algn="l" defTabSz="914400" eaLnBrk="1" fontAlgn="auto" latinLnBrk="0" hangingPunct="1">
              <a:lnSpc>
                <a:spcPct val="100000"/>
              </a:lnSpc>
              <a:spcBef>
                <a:spcPts val="400"/>
              </a:spcBef>
              <a:spcAft>
                <a:spcPts val="0"/>
              </a:spcAft>
              <a:buClrTx/>
              <a:buSzTx/>
              <a:buFontTx/>
              <a:buNone/>
              <a:tabLst/>
              <a:defRPr/>
            </a:pPr>
            <a:endParaRPr lang="en-US" sz="1200" b="1" dirty="0">
              <a:solidFill>
                <a:srgbClr val="254777"/>
              </a:solidFill>
            </a:endParaRPr>
          </a:p>
          <a:p>
            <a:endParaRPr lang="en-US" dirty="0"/>
          </a:p>
        </p:txBody>
      </p:sp>
    </p:spTree>
    <p:extLst>
      <p:ext uri="{BB962C8B-B14F-4D97-AF65-F5344CB8AC3E}">
        <p14:creationId xmlns:p14="http://schemas.microsoft.com/office/powerpoint/2010/main" val="22644210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45" name="Title Text"/>
          <p:cNvSpPr txBox="1">
            <a:spLocks noGrp="1"/>
          </p:cNvSpPr>
          <p:nvPr>
            <p:ph type="title"/>
          </p:nvPr>
        </p:nvSpPr>
        <p:spPr>
          <a:xfrm>
            <a:off x="963085" y="4406903"/>
            <a:ext cx="10363201" cy="1362075"/>
          </a:xfrm>
          <a:prstGeom prst="rect">
            <a:avLst/>
          </a:prstGeom>
        </p:spPr>
        <p:txBody>
          <a:bodyPr anchor="t"/>
          <a:lstStyle>
            <a:lvl1pPr algn="l">
              <a:defRPr sz="4000" b="1" cap="all"/>
            </a:lvl1pPr>
          </a:lstStyle>
          <a:p>
            <a:r>
              <a:t>Title Text</a:t>
            </a:r>
          </a:p>
        </p:txBody>
      </p:sp>
      <p:sp>
        <p:nvSpPr>
          <p:cNvPr id="46" name="Body Level One…"/>
          <p:cNvSpPr txBox="1">
            <a:spLocks noGrp="1"/>
          </p:cNvSpPr>
          <p:nvPr>
            <p:ph type="body" sz="quarter" idx="1"/>
          </p:nvPr>
        </p:nvSpPr>
        <p:spPr>
          <a:xfrm>
            <a:off x="963085" y="2906713"/>
            <a:ext cx="10363201" cy="1500188"/>
          </a:xfrm>
          <a:prstGeom prst="rect">
            <a:avLst/>
          </a:prstGeom>
        </p:spPr>
        <p:txBody>
          <a:bodyPr anchor="b">
            <a:normAutofit/>
          </a:bodyPr>
          <a:lstStyle>
            <a:lvl1pPr marL="0" indent="0">
              <a:buSzTx/>
              <a:buNone/>
            </a:lvl1pPr>
            <a:lvl2pPr marL="0" indent="457200">
              <a:buSzTx/>
              <a:buNone/>
            </a:lvl2pPr>
            <a:lvl3pPr marL="0" indent="914400">
              <a:buSzTx/>
              <a:buNone/>
            </a:lvl3pPr>
            <a:lvl4pPr marL="0" indent="1371600">
              <a:buSzTx/>
              <a:buNone/>
            </a:lvl4pPr>
            <a:lvl5pPr marL="0" indent="1828800">
              <a:buSzTx/>
              <a:buNone/>
            </a:lvl5pPr>
          </a:lstStyle>
          <a:p>
            <a:r>
              <a:t>Body Level One</a:t>
            </a:r>
          </a:p>
          <a:p>
            <a:pPr lvl="1"/>
            <a:r>
              <a:t>Body Level Two</a:t>
            </a:r>
          </a:p>
          <a:p>
            <a:pPr lvl="2"/>
            <a:r>
              <a:t>Body Level Three</a:t>
            </a:r>
          </a:p>
          <a:p>
            <a:pPr lvl="3"/>
            <a:r>
              <a:t>Body Level Four</a:t>
            </a:r>
          </a:p>
          <a:p>
            <a:pPr lvl="4"/>
            <a:r>
              <a:t>Body Level Five</a:t>
            </a: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p:spTree>
      <p:nvGrpSpPr>
        <p:cNvPr id="1" name=""/>
        <p:cNvGrpSpPr/>
        <p:nvPr/>
      </p:nvGrpSpPr>
      <p:grpSpPr>
        <a:xfrm>
          <a:off x="0" y="0"/>
          <a:ext cx="0" cy="0"/>
          <a:chOff x="0" y="0"/>
          <a:chExt cx="0" cy="0"/>
        </a:xfrm>
      </p:grpSpPr>
      <p:sp>
        <p:nvSpPr>
          <p:cNvPr id="108" name="Author and Date"/>
          <p:cNvSpPr txBox="1">
            <a:spLocks noGrp="1"/>
          </p:cNvSpPr>
          <p:nvPr>
            <p:ph type="body" sz="quarter" idx="21" hasCustomPrompt="1"/>
          </p:nvPr>
        </p:nvSpPr>
        <p:spPr>
          <a:xfrm>
            <a:off x="600671" y="5304698"/>
            <a:ext cx="10985503" cy="238868"/>
          </a:xfrm>
          <a:prstGeom prst="rect">
            <a:avLst/>
          </a:prstGeom>
          <a:ln w="3175"/>
        </p:spPr>
        <p:txBody>
          <a:bodyPr lIns="17144" tIns="17144" rIns="17144" bIns="17144">
            <a:normAutofit/>
          </a:bodyPr>
          <a:lstStyle>
            <a:lvl1pPr marL="0" indent="0" defTabSz="338454">
              <a:spcBef>
                <a:spcPts val="0"/>
              </a:spcBef>
              <a:buSzTx/>
              <a:buNone/>
              <a:defRPr sz="1476" b="1">
                <a:latin typeface="Helvetica Neue"/>
                <a:ea typeface="Helvetica Neue"/>
                <a:cs typeface="Helvetica Neue"/>
                <a:sym typeface="Helvetica Neue"/>
              </a:defRPr>
            </a:lvl1pPr>
          </a:lstStyle>
          <a:p>
            <a:r>
              <a:t>Author and Date</a:t>
            </a:r>
          </a:p>
        </p:txBody>
      </p:sp>
      <p:sp>
        <p:nvSpPr>
          <p:cNvPr id="109" name="Presentation Title"/>
          <p:cNvSpPr txBox="1">
            <a:spLocks noGrp="1"/>
          </p:cNvSpPr>
          <p:nvPr>
            <p:ph type="title" hasCustomPrompt="1"/>
          </p:nvPr>
        </p:nvSpPr>
        <p:spPr>
          <a:xfrm>
            <a:off x="603250" y="1822871"/>
            <a:ext cx="10985503" cy="1743076"/>
          </a:xfrm>
          <a:prstGeom prst="rect">
            <a:avLst/>
          </a:prstGeom>
        </p:spPr>
        <p:txBody>
          <a:bodyPr lIns="19050" tIns="19050" rIns="19050" bIns="19050" anchor="b"/>
          <a:lstStyle>
            <a:lvl1pPr algn="l" defTabSz="1219169">
              <a:lnSpc>
                <a:spcPct val="80000"/>
              </a:lnSpc>
              <a:defRPr sz="5800" b="1" spc="-116">
                <a:solidFill>
                  <a:srgbClr val="000000"/>
                </a:solidFill>
                <a:latin typeface="Helvetica Neue"/>
                <a:ea typeface="Helvetica Neue"/>
                <a:cs typeface="Helvetica Neue"/>
                <a:sym typeface="Helvetica Neue"/>
              </a:defRPr>
            </a:lvl1pPr>
          </a:lstStyle>
          <a:p>
            <a:r>
              <a:t>Presentation Title</a:t>
            </a:r>
          </a:p>
        </p:txBody>
      </p:sp>
      <p:sp>
        <p:nvSpPr>
          <p:cNvPr id="110" name="Body Level One…"/>
          <p:cNvSpPr txBox="1">
            <a:spLocks noGrp="1"/>
          </p:cNvSpPr>
          <p:nvPr>
            <p:ph type="body" sz="quarter" idx="1" hasCustomPrompt="1"/>
          </p:nvPr>
        </p:nvSpPr>
        <p:spPr>
          <a:xfrm>
            <a:off x="600672" y="3565946"/>
            <a:ext cx="10985501" cy="714376"/>
          </a:xfrm>
          <a:prstGeom prst="rect">
            <a:avLst/>
          </a:prstGeom>
        </p:spPr>
        <p:txBody>
          <a:bodyPr lIns="19050" tIns="19050" rIns="19050" bIns="19050">
            <a:normAutofit/>
          </a:bodyPr>
          <a:lstStyle>
            <a:lvl1pPr marL="0" indent="0" defTabSz="412750">
              <a:spcBef>
                <a:spcPts val="0"/>
              </a:spcBef>
              <a:buSzTx/>
              <a:buNone/>
              <a:defRPr sz="2600" b="1">
                <a:latin typeface="Helvetica Neue"/>
                <a:ea typeface="Helvetica Neue"/>
                <a:cs typeface="Helvetica Neue"/>
                <a:sym typeface="Helvetica Neue"/>
              </a:defRPr>
            </a:lvl1pPr>
            <a:lvl2pPr marL="0" indent="457200" defTabSz="412750">
              <a:spcBef>
                <a:spcPts val="0"/>
              </a:spcBef>
              <a:buSzTx/>
              <a:buNone/>
              <a:defRPr sz="2600" b="1">
                <a:latin typeface="Helvetica Neue"/>
                <a:ea typeface="Helvetica Neue"/>
                <a:cs typeface="Helvetica Neue"/>
                <a:sym typeface="Helvetica Neue"/>
              </a:defRPr>
            </a:lvl2pPr>
            <a:lvl3pPr marL="0" indent="914400" defTabSz="412750">
              <a:spcBef>
                <a:spcPts val="0"/>
              </a:spcBef>
              <a:buSzTx/>
              <a:buNone/>
              <a:defRPr sz="2600" b="1">
                <a:latin typeface="Helvetica Neue"/>
                <a:ea typeface="Helvetica Neue"/>
                <a:cs typeface="Helvetica Neue"/>
                <a:sym typeface="Helvetica Neue"/>
              </a:defRPr>
            </a:lvl3pPr>
            <a:lvl4pPr marL="0" indent="1371600" defTabSz="412750">
              <a:spcBef>
                <a:spcPts val="0"/>
              </a:spcBef>
              <a:buSzTx/>
              <a:buNone/>
              <a:defRPr sz="2600" b="1">
                <a:latin typeface="Helvetica Neue"/>
                <a:ea typeface="Helvetica Neue"/>
                <a:cs typeface="Helvetica Neue"/>
                <a:sym typeface="Helvetica Neue"/>
              </a:defRPr>
            </a:lvl4pPr>
            <a:lvl5pPr marL="0" indent="1828800" defTabSz="412750">
              <a:spcBef>
                <a:spcPts val="0"/>
              </a:spcBef>
              <a:buSzTx/>
              <a:buNone/>
              <a:defRPr sz="2600" b="1">
                <a:latin typeface="Helvetica Neue"/>
                <a:ea typeface="Helvetica Neue"/>
                <a:cs typeface="Helvetica Neue"/>
                <a:sym typeface="Helvetica Neue"/>
              </a:defRPr>
            </a:lvl5pPr>
          </a:lstStyle>
          <a:p>
            <a:r>
              <a:t>Presentation Subtitle</a:t>
            </a:r>
          </a:p>
          <a:p>
            <a:pPr lvl="1"/>
            <a:endParaRPr/>
          </a:p>
          <a:p>
            <a:pPr lvl="2"/>
            <a:endParaRPr/>
          </a:p>
          <a:p>
            <a:pPr lvl="3"/>
            <a:endParaRPr/>
          </a:p>
          <a:p>
            <a:pPr lvl="4"/>
            <a:endParaRPr/>
          </a:p>
        </p:txBody>
      </p:sp>
      <p:sp>
        <p:nvSpPr>
          <p:cNvPr id="111" name="Slide Number"/>
          <p:cNvSpPr txBox="1">
            <a:spLocks noGrp="1"/>
          </p:cNvSpPr>
          <p:nvPr>
            <p:ph type="sldNum" sz="quarter" idx="2"/>
          </p:nvPr>
        </p:nvSpPr>
        <p:spPr>
          <a:xfrm>
            <a:off x="6011123" y="5726129"/>
            <a:ext cx="163506" cy="176972"/>
          </a:xfrm>
          <a:prstGeom prst="rect">
            <a:avLst/>
          </a:prstGeom>
        </p:spPr>
        <p:txBody>
          <a:bodyPr lIns="19050" tIns="19050" rIns="19050" bIns="19050" anchor="b"/>
          <a:lstStyle>
            <a:lvl1pPr algn="ctr" defTabSz="292100">
              <a:defRPr sz="900">
                <a:latin typeface="Helvetica Neue"/>
                <a:ea typeface="Helvetica Neue"/>
                <a:cs typeface="Helvetica Neue"/>
                <a:sym typeface="Helvetica Neue"/>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4.png"/><Relationship Id="rId3" Type="http://schemas.openxmlformats.org/officeDocument/2006/relationships/slideLayout" Target="../slideLayouts/slideLayout3.xml"/><Relationship Id="rId7" Type="http://schemas.openxmlformats.org/officeDocument/2006/relationships/image" Target="../media/image3.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image" Target="../media/image1.png"/><Relationship Id="rId4" Type="http://schemas.openxmlformats.org/officeDocument/2006/relationships/theme" Target="../theme/theme1.xml"/><Relationship Id="rId9"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Off val="44000"/>
          </a:schemeClr>
        </a:solidFill>
        <a:effectLst/>
      </p:bgPr>
    </p:bg>
    <p:spTree>
      <p:nvGrpSpPr>
        <p:cNvPr id="1" name=""/>
        <p:cNvGrpSpPr/>
        <p:nvPr/>
      </p:nvGrpSpPr>
      <p:grpSpPr>
        <a:xfrm>
          <a:off x="0" y="0"/>
          <a:ext cx="0" cy="0"/>
          <a:chOff x="0" y="0"/>
          <a:chExt cx="0" cy="0"/>
        </a:xfrm>
      </p:grpSpPr>
      <p:pic>
        <p:nvPicPr>
          <p:cNvPr id="13" name="Picture 12" descr="A picture containing rectangle&#10;&#10;Description automatically generated">
            <a:extLst>
              <a:ext uri="{FF2B5EF4-FFF2-40B4-BE49-F238E27FC236}">
                <a16:creationId xmlns:a16="http://schemas.microsoft.com/office/drawing/2014/main" id="{BC4DDD9E-E6D4-7142-B791-885B63EBD7B6}"/>
              </a:ext>
            </a:extLst>
          </p:cNvPr>
          <p:cNvPicPr>
            <a:picLocks noChangeAspect="1"/>
          </p:cNvPicPr>
          <p:nvPr userDrawn="1"/>
        </p:nvPicPr>
        <p:blipFill rotWithShape="1">
          <a:blip r:embed="rId5" cstate="print">
            <a:extLst>
              <a:ext uri="{28A0092B-C50C-407E-A947-70E740481C1C}">
                <a14:useLocalDpi xmlns:a14="http://schemas.microsoft.com/office/drawing/2010/main" val="0"/>
              </a:ext>
            </a:extLst>
          </a:blip>
          <a:srcRect t="-9168" b="34122"/>
          <a:stretch/>
        </p:blipFill>
        <p:spPr>
          <a:xfrm flipH="1">
            <a:off x="-7495" y="-178877"/>
            <a:ext cx="12206990" cy="1397436"/>
          </a:xfrm>
          <a:prstGeom prst="rect">
            <a:avLst/>
          </a:prstGeom>
          <a:effectLst>
            <a:outerShdw blurRad="293794" dist="50800" dir="5400000" sx="97000" sy="97000" algn="ctr" rotWithShape="0">
              <a:srgbClr val="000000">
                <a:alpha val="9000"/>
              </a:srgbClr>
            </a:outerShdw>
          </a:effectLst>
        </p:spPr>
      </p:pic>
      <p:pic>
        <p:nvPicPr>
          <p:cNvPr id="9" name="Picture 8" descr="A picture containing text, sign&#10;&#10;Description automatically generated">
            <a:extLst>
              <a:ext uri="{FF2B5EF4-FFF2-40B4-BE49-F238E27FC236}">
                <a16:creationId xmlns:a16="http://schemas.microsoft.com/office/drawing/2014/main" id="{B078C5CC-A4A5-C84A-BFA7-4D55E47AA42F}"/>
              </a:ext>
            </a:extLst>
          </p:cNvPr>
          <p:cNvPicPr>
            <a:picLocks noChangeAspect="1"/>
          </p:cNvPicPr>
          <p:nvPr userDrawn="1"/>
        </p:nvPicPr>
        <p:blipFill>
          <a:blip r:embed="rId6" cstate="print">
            <a:extLst>
              <a:ext uri="{28A0092B-C50C-407E-A947-70E740481C1C}">
                <a14:useLocalDpi xmlns:a14="http://schemas.microsoft.com/office/drawing/2010/main" val="0"/>
              </a:ext>
            </a:extLst>
          </a:blip>
          <a:stretch>
            <a:fillRect/>
          </a:stretch>
        </p:blipFill>
        <p:spPr>
          <a:xfrm>
            <a:off x="9427158" y="72800"/>
            <a:ext cx="2671581" cy="872213"/>
          </a:xfrm>
          <a:prstGeom prst="rect">
            <a:avLst/>
          </a:prstGeom>
        </p:spPr>
      </p:pic>
      <p:sp>
        <p:nvSpPr>
          <p:cNvPr id="4" name="Title Text"/>
          <p:cNvSpPr txBox="1">
            <a:spLocks noGrp="1"/>
          </p:cNvSpPr>
          <p:nvPr>
            <p:ph type="title"/>
          </p:nvPr>
        </p:nvSpPr>
        <p:spPr>
          <a:xfrm>
            <a:off x="406400" y="2149501"/>
            <a:ext cx="11379200" cy="838200"/>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rPr dirty="0"/>
              <a:t>Title Text</a:t>
            </a:r>
          </a:p>
        </p:txBody>
      </p:sp>
      <p:sp>
        <p:nvSpPr>
          <p:cNvPr id="5" name="Body Level One…"/>
          <p:cNvSpPr txBox="1">
            <a:spLocks noGrp="1"/>
          </p:cNvSpPr>
          <p:nvPr>
            <p:ph type="body" idx="1"/>
          </p:nvPr>
        </p:nvSpPr>
        <p:spPr>
          <a:xfrm>
            <a:off x="609600" y="3429000"/>
            <a:ext cx="10972800" cy="2697166"/>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18" name="Rectangle 17">
            <a:extLst>
              <a:ext uri="{FF2B5EF4-FFF2-40B4-BE49-F238E27FC236}">
                <a16:creationId xmlns:a16="http://schemas.microsoft.com/office/drawing/2014/main" id="{8F496BB2-7866-BD46-98FC-5B168926896D}"/>
              </a:ext>
            </a:extLst>
          </p:cNvPr>
          <p:cNvSpPr/>
          <p:nvPr userDrawn="1"/>
        </p:nvSpPr>
        <p:spPr>
          <a:xfrm>
            <a:off x="0" y="6255214"/>
            <a:ext cx="12192000" cy="600162"/>
          </a:xfrm>
          <a:prstGeom prst="rect">
            <a:avLst/>
          </a:prstGeom>
          <a:solidFill>
            <a:srgbClr val="8BD2E5">
              <a:alpha val="50000"/>
            </a:srgbClr>
          </a:solidFill>
          <a:ln>
            <a:noFill/>
          </a:ln>
        </p:spPr>
        <p:style>
          <a:lnRef idx="2">
            <a:schemeClr val="accent2"/>
          </a:lnRef>
          <a:fillRef idx="1">
            <a:schemeClr val="lt1"/>
          </a:fillRef>
          <a:effectRef idx="0">
            <a:schemeClr val="accent2"/>
          </a:effectRef>
          <a:fontRef idx="minor">
            <a:schemeClr val="dk1"/>
          </a:fontRef>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3300" b="0" i="0" u="none" strike="noStrike" cap="none" spc="0" normalizeH="0" baseline="0" dirty="0">
              <a:ln>
                <a:noFill/>
              </a:ln>
              <a:solidFill>
                <a:srgbClr val="000000"/>
              </a:solidFill>
              <a:effectLst/>
              <a:uFillTx/>
              <a:latin typeface="+mj-lt"/>
              <a:ea typeface="+mj-ea"/>
              <a:cs typeface="+mj-cs"/>
              <a:sym typeface="Arial"/>
            </a:endParaRPr>
          </a:p>
        </p:txBody>
      </p:sp>
      <p:sp>
        <p:nvSpPr>
          <p:cNvPr id="7" name="Rectangle 6">
            <a:extLst>
              <a:ext uri="{FF2B5EF4-FFF2-40B4-BE49-F238E27FC236}">
                <a16:creationId xmlns:a16="http://schemas.microsoft.com/office/drawing/2014/main" id="{6AA903B4-86AF-5344-B3AD-F60BEABFBE21}"/>
              </a:ext>
            </a:extLst>
          </p:cNvPr>
          <p:cNvSpPr/>
          <p:nvPr userDrawn="1"/>
        </p:nvSpPr>
        <p:spPr>
          <a:xfrm>
            <a:off x="9333899" y="884378"/>
            <a:ext cx="2765501" cy="292388"/>
          </a:xfrm>
          <a:prstGeom prst="rect">
            <a:avLst/>
          </a:prstGeom>
        </p:spPr>
        <p:txBody>
          <a:bodyPr wrap="none">
            <a:spAutoFit/>
          </a:bodyPr>
          <a:lstStyle/>
          <a:p>
            <a:r>
              <a:rPr lang="en-US" sz="1300" b="1" i="1" dirty="0">
                <a:solidFill>
                  <a:schemeClr val="tx1"/>
                </a:solidFill>
              </a:rPr>
              <a:t>Note: </a:t>
            </a:r>
            <a:r>
              <a:rPr lang="en-US" sz="1300" i="1" dirty="0">
                <a:solidFill>
                  <a:schemeClr val="tx1"/>
                </a:solidFill>
              </a:rPr>
              <a:t>full version available as PDF</a:t>
            </a:r>
          </a:p>
        </p:txBody>
      </p:sp>
      <p:sp>
        <p:nvSpPr>
          <p:cNvPr id="10" name="TextBox 9">
            <a:extLst>
              <a:ext uri="{FF2B5EF4-FFF2-40B4-BE49-F238E27FC236}">
                <a16:creationId xmlns:a16="http://schemas.microsoft.com/office/drawing/2014/main" id="{987E7C17-F782-9E40-BC5D-BFA8C9D9703B}"/>
              </a:ext>
            </a:extLst>
          </p:cNvPr>
          <p:cNvSpPr txBox="1"/>
          <p:nvPr userDrawn="1"/>
        </p:nvSpPr>
        <p:spPr>
          <a:xfrm>
            <a:off x="8528858" y="6300125"/>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dirty="0">
                <a:solidFill>
                  <a:schemeClr val="tx1"/>
                </a:solidFill>
              </a:rPr>
              <a:t> © McMaster Health Forum on behalf McMaster University</a:t>
            </a:r>
          </a:p>
          <a:p>
            <a:pPr algn="r">
              <a:spcAft>
                <a:spcPts val="200"/>
              </a:spcAft>
            </a:pPr>
            <a:r>
              <a:rPr lang="en-CA" sz="800" i="1" dirty="0">
                <a:solidFill>
                  <a:schemeClr val="tx1"/>
                </a:solidFill>
              </a:rPr>
              <a:t>Share freely, give credit, adapt with permission. This work is licensed under</a:t>
            </a:r>
          </a:p>
          <a:p>
            <a:pPr algn="r">
              <a:spcAft>
                <a:spcPts val="200"/>
              </a:spcAft>
            </a:pPr>
            <a:r>
              <a:rPr lang="en-CA" sz="800" i="1" dirty="0">
                <a:solidFill>
                  <a:schemeClr val="tx1"/>
                </a:solidFill>
              </a:rPr>
              <a:t>a Creative Commons Attribution-NoDerivatives 4.0 International License.</a:t>
            </a:r>
          </a:p>
        </p:txBody>
      </p:sp>
      <p:sp>
        <p:nvSpPr>
          <p:cNvPr id="11" name="TextBox 10">
            <a:extLst>
              <a:ext uri="{FF2B5EF4-FFF2-40B4-BE49-F238E27FC236}">
                <a16:creationId xmlns:a16="http://schemas.microsoft.com/office/drawing/2014/main" id="{1EEEDF93-F1B3-FF4E-9DAA-D077512D0159}"/>
              </a:ext>
            </a:extLst>
          </p:cNvPr>
          <p:cNvSpPr txBox="1"/>
          <p:nvPr userDrawn="1"/>
        </p:nvSpPr>
        <p:spPr>
          <a:xfrm>
            <a:off x="173770" y="6301802"/>
            <a:ext cx="1979271" cy="512961"/>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wrap="square">
            <a:spAutoFit/>
          </a:bodyPr>
          <a:lstStyle/>
          <a:p>
            <a:pPr>
              <a:lnSpc>
                <a:spcPct val="100000"/>
              </a:lnSpc>
              <a:spcAft>
                <a:spcPts val="200"/>
              </a:spcAft>
            </a:pPr>
            <a:r>
              <a:rPr lang="en-CA" sz="800" dirty="0">
                <a:solidFill>
                  <a:schemeClr val="tx1"/>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800" u="none" dirty="0">
                <a:solidFill>
                  <a:schemeClr val="tx1"/>
                </a:solidFill>
                <a:effectLst/>
                <a:latin typeface="Arial" panose="020B0604020202020204" pitchFamily="34" charset="0"/>
                <a:cs typeface="Arial" panose="020B0604020202020204" pitchFamily="34" charset="0"/>
              </a:rPr>
              <a:t>@evidencecomm</a:t>
            </a:r>
          </a:p>
        </p:txBody>
      </p:sp>
      <p:pic>
        <p:nvPicPr>
          <p:cNvPr id="3" name="Picture 2">
            <a:extLst>
              <a:ext uri="{FF2B5EF4-FFF2-40B4-BE49-F238E27FC236}">
                <a16:creationId xmlns:a16="http://schemas.microsoft.com/office/drawing/2014/main" id="{7BF53448-7019-D240-A8FC-227352A375B1}"/>
              </a:ext>
            </a:extLst>
          </p:cNvPr>
          <p:cNvPicPr>
            <a:picLocks noChangeAspect="1"/>
          </p:cNvPicPr>
          <p:nvPr userDrawn="1"/>
        </p:nvPicPr>
        <p:blipFill>
          <a:blip r:embed="rId7" cstate="print">
            <a:extLst>
              <a:ext uri="{28A0092B-C50C-407E-A947-70E740481C1C}">
                <a14:useLocalDpi xmlns:a14="http://schemas.microsoft.com/office/drawing/2010/main" val="0"/>
              </a:ext>
            </a:extLst>
          </a:blip>
          <a:stretch>
            <a:fillRect/>
          </a:stretch>
        </p:blipFill>
        <p:spPr>
          <a:xfrm>
            <a:off x="88829" y="6353242"/>
            <a:ext cx="122703" cy="122703"/>
          </a:xfrm>
          <a:prstGeom prst="rect">
            <a:avLst/>
          </a:prstGeom>
        </p:spPr>
      </p:pic>
      <p:pic>
        <p:nvPicPr>
          <p:cNvPr id="12" name="Picture 11">
            <a:extLst>
              <a:ext uri="{FF2B5EF4-FFF2-40B4-BE49-F238E27FC236}">
                <a16:creationId xmlns:a16="http://schemas.microsoft.com/office/drawing/2014/main" id="{19A36BA6-856E-1E47-B0BC-302F298A50D3}"/>
              </a:ext>
            </a:extLst>
          </p:cNvPr>
          <p:cNvPicPr>
            <a:picLocks noChangeAspect="1"/>
          </p:cNvPicPr>
          <p:nvPr userDrawn="1"/>
        </p:nvPicPr>
        <p:blipFill>
          <a:blip r:embed="rId8" cstate="print">
            <a:extLst>
              <a:ext uri="{28A0092B-C50C-407E-A947-70E740481C1C}">
                <a14:useLocalDpi xmlns:a14="http://schemas.microsoft.com/office/drawing/2010/main" val="0"/>
              </a:ext>
            </a:extLst>
          </a:blip>
          <a:stretch>
            <a:fillRect/>
          </a:stretch>
        </p:blipFill>
        <p:spPr>
          <a:xfrm>
            <a:off x="88830" y="6656188"/>
            <a:ext cx="126293" cy="126293"/>
          </a:xfrm>
          <a:prstGeom prst="rect">
            <a:avLst/>
          </a:prstGeom>
        </p:spPr>
      </p:pic>
      <p:pic>
        <p:nvPicPr>
          <p:cNvPr id="14" name="Picture 13">
            <a:extLst>
              <a:ext uri="{FF2B5EF4-FFF2-40B4-BE49-F238E27FC236}">
                <a16:creationId xmlns:a16="http://schemas.microsoft.com/office/drawing/2014/main" id="{A1B17162-39D4-A042-9828-13C8F62DBD4D}"/>
              </a:ext>
            </a:extLst>
          </p:cNvPr>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90711" y="6497614"/>
            <a:ext cx="126293" cy="126293"/>
          </a:xfrm>
          <a:prstGeom prst="rect">
            <a:avLst/>
          </a:prstGeom>
        </p:spPr>
      </p:pic>
    </p:spTree>
  </p:cSld>
  <p:clrMap bg1="lt1" tx1="dk1" bg2="lt2" tx2="dk2" accent1="accent1" accent2="accent2" accent3="accent3" accent4="accent4" accent5="accent5" accent6="accent6" hlink="hlink" folHlink="folHlink"/>
  <p:sldLayoutIdLst>
    <p:sldLayoutId id="2147483652" r:id="rId1"/>
    <p:sldLayoutId id="2147483656" r:id="rId2"/>
    <p:sldLayoutId id="2147483659" r:id="rId3"/>
  </p:sldLayoutIdLst>
  <p:transition spd="med"/>
  <p:hf hdr="0" ftr="0" dt="0"/>
  <p:txStyles>
    <p:titleStyle>
      <a:lvl1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1pPr>
      <a:lvl2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2pPr>
      <a:lvl3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3pPr>
      <a:lvl4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4pPr>
      <a:lvl5pPr marL="0" marR="0" indent="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5pPr>
      <a:lvl6pPr marL="0" marR="0" indent="4572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6pPr>
      <a:lvl7pPr marL="0" marR="0" indent="9144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7pPr>
      <a:lvl8pPr marL="0" marR="0" indent="13716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8pPr>
      <a:lvl9pPr marL="0" marR="0" indent="1828800" algn="ctr" defTabSz="914400" rtl="0" latinLnBrk="0">
        <a:lnSpc>
          <a:spcPct val="100000"/>
        </a:lnSpc>
        <a:spcBef>
          <a:spcPts val="0"/>
        </a:spcBef>
        <a:spcAft>
          <a:spcPts val="0"/>
        </a:spcAft>
        <a:buClrTx/>
        <a:buSzTx/>
        <a:buFontTx/>
        <a:buNone/>
        <a:tabLst/>
        <a:defRPr sz="3200" b="0" i="0" u="none" strike="noStrike" cap="none" spc="0" baseline="0">
          <a:solidFill>
            <a:srgbClr val="254776"/>
          </a:solidFill>
          <a:uFillTx/>
          <a:latin typeface="+mj-lt"/>
          <a:ea typeface="+mj-ea"/>
          <a:cs typeface="+mj-cs"/>
          <a:sym typeface="Arial"/>
        </a:defRPr>
      </a:lvl9pPr>
    </p:titleStyle>
    <p:bodyStyle>
      <a:lvl1pPr marL="342900" marR="0" indent="-342900" algn="l" defTabSz="914400" rtl="0" latinLnBrk="0">
        <a:lnSpc>
          <a:spcPct val="100000"/>
        </a:lnSpc>
        <a:spcBef>
          <a:spcPts val="400"/>
        </a:spcBef>
        <a:spcAft>
          <a:spcPts val="0"/>
        </a:spcAft>
        <a:buClrTx/>
        <a:buSzPct val="120000"/>
        <a:buFontTx/>
        <a:buChar char="▪"/>
        <a:tabLst/>
        <a:defRPr sz="2000" b="0" i="0" u="none" strike="noStrike" cap="none" spc="0" baseline="0">
          <a:solidFill>
            <a:srgbClr val="000000"/>
          </a:solidFill>
          <a:uFillTx/>
          <a:latin typeface="+mj-lt"/>
          <a:ea typeface="+mj-ea"/>
          <a:cs typeface="+mj-cs"/>
          <a:sym typeface="Arial"/>
        </a:defRPr>
      </a:lvl1pPr>
      <a:lvl2pPr marL="742950" marR="0" indent="-285750" algn="l" defTabSz="914400" rtl="0" latinLnBrk="0">
        <a:lnSpc>
          <a:spcPct val="100000"/>
        </a:lnSpc>
        <a:spcBef>
          <a:spcPts val="400"/>
        </a:spcBef>
        <a:spcAft>
          <a:spcPts val="0"/>
        </a:spcAft>
        <a:buClrTx/>
        <a:buSzPct val="60000"/>
        <a:buFontTx/>
        <a:buChar char="❑"/>
        <a:tabLst/>
        <a:defRPr sz="2000" b="0" i="0" u="none" strike="noStrike" cap="none" spc="0" baseline="0">
          <a:solidFill>
            <a:srgbClr val="000000"/>
          </a:solidFill>
          <a:uFillTx/>
          <a:latin typeface="+mj-lt"/>
          <a:ea typeface="+mj-ea"/>
          <a:cs typeface="+mj-cs"/>
          <a:sym typeface="Arial"/>
        </a:defRPr>
      </a:lvl2pPr>
      <a:lvl3pPr marL="11430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3pPr>
      <a:lvl4pPr marL="1600200" marR="0" indent="-228600" algn="l" defTabSz="914400" rtl="0" latinLnBrk="0">
        <a:lnSpc>
          <a:spcPct val="100000"/>
        </a:lnSpc>
        <a:spcBef>
          <a:spcPts val="400"/>
        </a:spcBef>
        <a:spcAft>
          <a:spcPts val="0"/>
        </a:spcAft>
        <a:buClrTx/>
        <a:buSzPct val="100000"/>
        <a:buFontTx/>
        <a:buChar char="▪"/>
        <a:tabLst/>
        <a:defRPr sz="2000" b="0" i="0" u="none" strike="noStrike" cap="none" spc="0" baseline="0">
          <a:solidFill>
            <a:srgbClr val="000000"/>
          </a:solidFill>
          <a:uFillTx/>
          <a:latin typeface="+mj-lt"/>
          <a:ea typeface="+mj-ea"/>
          <a:cs typeface="+mj-cs"/>
          <a:sym typeface="Arial"/>
        </a:defRPr>
      </a:lvl4pPr>
      <a:lvl5pPr marL="20574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5pPr>
      <a:lvl6pPr marL="25146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6pPr>
      <a:lvl7pPr marL="29718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7pPr>
      <a:lvl8pPr marL="34290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8pPr>
      <a:lvl9pPr marL="3886200" marR="0" indent="-228600" algn="l" defTabSz="914400" rtl="0" latinLnBrk="0">
        <a:lnSpc>
          <a:spcPct val="100000"/>
        </a:lnSpc>
        <a:spcBef>
          <a:spcPts val="400"/>
        </a:spcBef>
        <a:spcAft>
          <a:spcPts val="0"/>
        </a:spcAft>
        <a:buClrTx/>
        <a:buSzPct val="50000"/>
        <a:buFontTx/>
        <a:buChar char="❑"/>
        <a:tabLst/>
        <a:defRPr sz="2000" b="0" i="0" u="none" strike="noStrike" cap="none" spc="0" baseline="0">
          <a:solidFill>
            <a:srgbClr val="000000"/>
          </a:solidFill>
          <a:uFillTx/>
          <a:latin typeface="+mj-lt"/>
          <a:ea typeface="+mj-ea"/>
          <a:cs typeface="+mj-cs"/>
          <a:sym typeface="Arial"/>
        </a:defRPr>
      </a:lvl9pPr>
    </p:bodyStyle>
    <p:otherStyle>
      <a:lvl1pPr marL="0" marR="0" indent="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1pPr>
      <a:lvl2pPr marL="0" marR="0" indent="457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2pPr>
      <a:lvl3pPr marL="0" marR="0" indent="914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3pPr>
      <a:lvl4pPr marL="0" marR="0" indent="1371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4pPr>
      <a:lvl5pPr marL="0" marR="0" indent="18288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5pPr>
      <a:lvl6pPr marL="0" marR="0" indent="22860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6pPr>
      <a:lvl7pPr marL="0" marR="0" indent="27432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7pPr>
      <a:lvl8pPr marL="0" marR="0" indent="32004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8pPr>
      <a:lvl9pPr marL="0" marR="0" indent="3657600" algn="r" defTabSz="914400" rtl="0" latinLnBrk="0">
        <a:lnSpc>
          <a:spcPct val="100000"/>
        </a:lnSpc>
        <a:spcBef>
          <a:spcPts val="0"/>
        </a:spcBef>
        <a:spcAft>
          <a:spcPts val="0"/>
        </a:spcAft>
        <a:buClrTx/>
        <a:buSzTx/>
        <a:buFontTx/>
        <a:buNone/>
        <a:tabLst/>
        <a:defRPr sz="1400" b="0" i="0" u="none" strike="noStrike" cap="none"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2" name="Picture 71">
            <a:extLst>
              <a:ext uri="{FF2B5EF4-FFF2-40B4-BE49-F238E27FC236}">
                <a16:creationId xmlns:a16="http://schemas.microsoft.com/office/drawing/2014/main" id="{8F4EE4B5-BFD9-CA4F-AB16-12823C1B4986}"/>
              </a:ext>
            </a:extLst>
          </p:cNvPr>
          <p:cNvPicPr>
            <a:picLocks noChangeAspect="1"/>
          </p:cNvPicPr>
          <p:nvPr/>
        </p:nvPicPr>
        <p:blipFill rotWithShape="1">
          <a:blip r:embed="rId3">
            <a:extLst>
              <a:ext uri="{28A0092B-C50C-407E-A947-70E740481C1C}">
                <a14:useLocalDpi xmlns:a14="http://schemas.microsoft.com/office/drawing/2010/main" val="0"/>
              </a:ext>
            </a:extLst>
          </a:blip>
          <a:srcRect b="8699"/>
          <a:stretch/>
        </p:blipFill>
        <p:spPr>
          <a:xfrm>
            <a:off x="76735" y="1552921"/>
            <a:ext cx="4146482" cy="4391117"/>
          </a:xfrm>
          <a:prstGeom prst="rect">
            <a:avLst/>
          </a:prstGeom>
        </p:spPr>
      </p:pic>
      <p:sp>
        <p:nvSpPr>
          <p:cNvPr id="78" name="Rectangle 77">
            <a:extLst>
              <a:ext uri="{FF2B5EF4-FFF2-40B4-BE49-F238E27FC236}">
                <a16:creationId xmlns:a16="http://schemas.microsoft.com/office/drawing/2014/main" id="{E4647A40-C3AF-0443-A61E-680DAE84B209}"/>
              </a:ext>
            </a:extLst>
          </p:cNvPr>
          <p:cNvSpPr/>
          <p:nvPr/>
        </p:nvSpPr>
        <p:spPr>
          <a:xfrm>
            <a:off x="5598209" y="3055960"/>
            <a:ext cx="6042864" cy="1369604"/>
          </a:xfrm>
          <a:prstGeom prst="rect">
            <a:avLst/>
          </a:prstGeom>
          <a:solidFill>
            <a:srgbClr val="DADFE2">
              <a:alpha val="55000"/>
            </a:srgb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8200" b="0" i="0" u="none" strike="noStrike" cap="none" spc="0" normalizeH="0" baseline="0" dirty="0">
              <a:ln>
                <a:noFill/>
              </a:ln>
              <a:solidFill>
                <a:srgbClr val="000000"/>
              </a:solidFill>
              <a:effectLst/>
              <a:uFillTx/>
              <a:latin typeface="+mj-lt"/>
              <a:ea typeface="+mj-ea"/>
              <a:cs typeface="+mj-cs"/>
              <a:sym typeface="Arial"/>
            </a:endParaRPr>
          </a:p>
        </p:txBody>
      </p:sp>
      <p:sp>
        <p:nvSpPr>
          <p:cNvPr id="16" name="Rectangle 15">
            <a:extLst>
              <a:ext uri="{FF2B5EF4-FFF2-40B4-BE49-F238E27FC236}">
                <a16:creationId xmlns:a16="http://schemas.microsoft.com/office/drawing/2014/main" id="{3A4945EA-6E6F-4A48-9A19-2BC5E489BCDD}"/>
              </a:ext>
            </a:extLst>
          </p:cNvPr>
          <p:cNvSpPr/>
          <p:nvPr/>
        </p:nvSpPr>
        <p:spPr>
          <a:xfrm>
            <a:off x="5598209" y="1419811"/>
            <a:ext cx="6042864" cy="1461937"/>
          </a:xfrm>
          <a:prstGeom prst="rect">
            <a:avLst/>
          </a:prstGeom>
          <a:solidFill>
            <a:srgbClr val="DADFE2">
              <a:alpha val="55000"/>
            </a:srgb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8900" b="0" i="0" u="none" strike="noStrike" cap="none" spc="0" normalizeH="0" baseline="0" dirty="0">
              <a:ln>
                <a:noFill/>
              </a:ln>
              <a:solidFill>
                <a:srgbClr val="000000"/>
              </a:solidFill>
              <a:effectLst/>
              <a:uFillTx/>
              <a:latin typeface="+mj-lt"/>
              <a:ea typeface="+mj-ea"/>
              <a:cs typeface="+mj-cs"/>
              <a:sym typeface="Arial"/>
            </a:endParaRPr>
          </a:p>
        </p:txBody>
      </p:sp>
      <p:pic>
        <p:nvPicPr>
          <p:cNvPr id="75" name="Picture 74">
            <a:extLst>
              <a:ext uri="{FF2B5EF4-FFF2-40B4-BE49-F238E27FC236}">
                <a16:creationId xmlns:a16="http://schemas.microsoft.com/office/drawing/2014/main" id="{D42E5CC9-3F98-AE4A-BF8D-53BEA517D56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579326" y="1388071"/>
            <a:ext cx="6090096" cy="1501989"/>
          </a:xfrm>
          <a:prstGeom prst="rect">
            <a:avLst/>
          </a:prstGeom>
        </p:spPr>
      </p:pic>
      <p:sp>
        <p:nvSpPr>
          <p:cNvPr id="77" name="Rectangle 76">
            <a:extLst>
              <a:ext uri="{FF2B5EF4-FFF2-40B4-BE49-F238E27FC236}">
                <a16:creationId xmlns:a16="http://schemas.microsoft.com/office/drawing/2014/main" id="{7620A1A1-F5EE-0143-A077-7465C121346F}"/>
              </a:ext>
            </a:extLst>
          </p:cNvPr>
          <p:cNvSpPr/>
          <p:nvPr/>
        </p:nvSpPr>
        <p:spPr>
          <a:xfrm>
            <a:off x="5589582" y="4629130"/>
            <a:ext cx="6039766" cy="1415770"/>
          </a:xfrm>
          <a:prstGeom prst="rect">
            <a:avLst/>
          </a:prstGeom>
          <a:solidFill>
            <a:srgbClr val="DADFE2">
              <a:alpha val="55000"/>
            </a:srgbClr>
          </a:solidFill>
          <a:ln w="25400" cap="flat">
            <a:noFill/>
            <a:prstDash val="solid"/>
            <a:round/>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marL="0" marR="0" indent="0" algn="l" defTabSz="914400" rtl="0" fontAlgn="auto" latinLnBrk="0" hangingPunct="0">
              <a:lnSpc>
                <a:spcPct val="100000"/>
              </a:lnSpc>
              <a:spcBef>
                <a:spcPts val="0"/>
              </a:spcBef>
              <a:spcAft>
                <a:spcPts val="0"/>
              </a:spcAft>
              <a:buClrTx/>
              <a:buSzTx/>
              <a:buFontTx/>
              <a:buNone/>
              <a:tabLst/>
            </a:pPr>
            <a:endParaRPr kumimoji="0" lang="en-US" sz="8600" b="0" i="0" u="none" strike="noStrike" cap="none" spc="0" normalizeH="0" baseline="0" dirty="0">
              <a:ln>
                <a:noFill/>
              </a:ln>
              <a:solidFill>
                <a:srgbClr val="000000"/>
              </a:solidFill>
              <a:effectLst/>
              <a:uFillTx/>
              <a:latin typeface="+mj-lt"/>
              <a:ea typeface="+mj-ea"/>
              <a:cs typeface="+mj-cs"/>
              <a:sym typeface="Arial"/>
            </a:endParaRPr>
          </a:p>
        </p:txBody>
      </p:sp>
      <p:pic>
        <p:nvPicPr>
          <p:cNvPr id="73" name="Picture 72">
            <a:extLst>
              <a:ext uri="{FF2B5EF4-FFF2-40B4-BE49-F238E27FC236}">
                <a16:creationId xmlns:a16="http://schemas.microsoft.com/office/drawing/2014/main" id="{48B87CE6-E4BB-0349-82AD-DFC3DC52C211}"/>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5574606" y="4615845"/>
            <a:ext cx="6090096" cy="1496586"/>
          </a:xfrm>
          <a:prstGeom prst="rect">
            <a:avLst/>
          </a:prstGeom>
        </p:spPr>
      </p:pic>
      <p:pic>
        <p:nvPicPr>
          <p:cNvPr id="74" name="Picture 73">
            <a:extLst>
              <a:ext uri="{FF2B5EF4-FFF2-40B4-BE49-F238E27FC236}">
                <a16:creationId xmlns:a16="http://schemas.microsoft.com/office/drawing/2014/main" id="{A51589DC-E329-1548-8712-609A1E0117CD}"/>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570497" y="3025206"/>
            <a:ext cx="6068188" cy="1446548"/>
          </a:xfrm>
          <a:prstGeom prst="rect">
            <a:avLst/>
          </a:prstGeom>
        </p:spPr>
      </p:pic>
      <p:sp>
        <p:nvSpPr>
          <p:cNvPr id="42" name="Rectangle 41">
            <a:extLst>
              <a:ext uri="{FF2B5EF4-FFF2-40B4-BE49-F238E27FC236}">
                <a16:creationId xmlns:a16="http://schemas.microsoft.com/office/drawing/2014/main" id="{B7FBBD24-E308-7D4C-8B46-0A011B46686F}"/>
              </a:ext>
            </a:extLst>
          </p:cNvPr>
          <p:cNvSpPr/>
          <p:nvPr/>
        </p:nvSpPr>
        <p:spPr>
          <a:xfrm>
            <a:off x="5711150" y="1502451"/>
            <a:ext cx="1814919" cy="292388"/>
          </a:xfrm>
          <a:prstGeom prst="rect">
            <a:avLst/>
          </a:prstGeom>
        </p:spPr>
        <p:txBody>
          <a:bodyPr wrap="square">
            <a:spAutoFit/>
          </a:bodyPr>
          <a:lstStyle/>
          <a:p>
            <a:pPr algn="ctr"/>
            <a:r>
              <a:rPr lang="en-CA" sz="1300" dirty="0">
                <a:solidFill>
                  <a:schemeClr val="tx1"/>
                </a:solidFill>
                <a:latin typeface="Arial" panose="020B0604020202020204" pitchFamily="34" charset="0"/>
                <a:cs typeface="Arial" panose="020B0604020202020204" pitchFamily="34" charset="0"/>
              </a:rPr>
              <a:t>Domestic sectoral</a:t>
            </a:r>
          </a:p>
        </p:txBody>
      </p:sp>
      <p:sp>
        <p:nvSpPr>
          <p:cNvPr id="43" name="Rectangle 42">
            <a:extLst>
              <a:ext uri="{FF2B5EF4-FFF2-40B4-BE49-F238E27FC236}">
                <a16:creationId xmlns:a16="http://schemas.microsoft.com/office/drawing/2014/main" id="{A1DC724F-881B-2044-BBEF-F3E8CDFD037F}"/>
              </a:ext>
            </a:extLst>
          </p:cNvPr>
          <p:cNvSpPr/>
          <p:nvPr/>
        </p:nvSpPr>
        <p:spPr>
          <a:xfrm>
            <a:off x="5653732" y="1771598"/>
            <a:ext cx="1882276" cy="1061829"/>
          </a:xfrm>
          <a:prstGeom prst="rect">
            <a:avLst/>
          </a:prstGeom>
        </p:spPr>
        <p:txBody>
          <a:bodyPr wrap="square">
            <a:spAutoFit/>
          </a:bodyPr>
          <a:lstStyle/>
          <a:p>
            <a:pPr marL="171450" indent="-171450">
              <a:buFont typeface="Arial" panose="020B0604020202020204" pitchFamily="34" charset="0"/>
              <a:buChar char="•"/>
            </a:pPr>
            <a:r>
              <a:rPr lang="en-US" sz="900" dirty="0">
                <a:solidFill>
                  <a:schemeClr val="tx1"/>
                </a:solidFill>
              </a:rPr>
              <a:t>Health systems failing to improve health outcomes and care experiences </a:t>
            </a:r>
          </a:p>
          <a:p>
            <a:pPr marL="171450" indent="-171450">
              <a:buFont typeface="Arial" panose="020B0604020202020204" pitchFamily="34" charset="0"/>
              <a:buChar char="•"/>
            </a:pPr>
            <a:r>
              <a:rPr lang="en-US" sz="900" dirty="0">
                <a:solidFill>
                  <a:schemeClr val="tx1"/>
                </a:solidFill>
              </a:rPr>
              <a:t>Schools struggling with virtual instruction </a:t>
            </a:r>
          </a:p>
          <a:p>
            <a:pPr marL="171450" indent="-171450">
              <a:buFont typeface="Arial" panose="020B0604020202020204" pitchFamily="34" charset="0"/>
              <a:buChar char="•"/>
            </a:pPr>
            <a:r>
              <a:rPr lang="en-US" sz="900" dirty="0">
                <a:solidFill>
                  <a:schemeClr val="tx1"/>
                </a:solidFill>
              </a:rPr>
              <a:t>Declining living standards</a:t>
            </a:r>
          </a:p>
          <a:p>
            <a:endParaRPr lang="en-US" sz="900" dirty="0">
              <a:solidFill>
                <a:schemeClr val="tx1"/>
              </a:solidFill>
            </a:endParaRPr>
          </a:p>
        </p:txBody>
      </p:sp>
      <p:sp>
        <p:nvSpPr>
          <p:cNvPr id="44" name="Rectangle 43">
            <a:extLst>
              <a:ext uri="{FF2B5EF4-FFF2-40B4-BE49-F238E27FC236}">
                <a16:creationId xmlns:a16="http://schemas.microsoft.com/office/drawing/2014/main" id="{0B8CAFE0-F2D4-9141-814C-643BD381D59B}"/>
              </a:ext>
            </a:extLst>
          </p:cNvPr>
          <p:cNvSpPr/>
          <p:nvPr/>
        </p:nvSpPr>
        <p:spPr>
          <a:xfrm>
            <a:off x="7442162" y="1502451"/>
            <a:ext cx="2374368" cy="292388"/>
          </a:xfrm>
          <a:prstGeom prst="rect">
            <a:avLst/>
          </a:prstGeom>
        </p:spPr>
        <p:txBody>
          <a:bodyPr wrap="square">
            <a:spAutoFit/>
          </a:bodyPr>
          <a:lstStyle/>
          <a:p>
            <a:pPr algn="ctr"/>
            <a:r>
              <a:rPr lang="en-CA" sz="1300" dirty="0">
                <a:solidFill>
                  <a:schemeClr val="tx1"/>
                </a:solidFill>
                <a:latin typeface="Arial" panose="020B0604020202020204" pitchFamily="34" charset="0"/>
                <a:cs typeface="Arial" panose="020B0604020202020204" pitchFamily="34" charset="0"/>
              </a:rPr>
              <a:t>Domestic cross-sectoral</a:t>
            </a:r>
          </a:p>
        </p:txBody>
      </p:sp>
      <p:sp>
        <p:nvSpPr>
          <p:cNvPr id="45" name="Rectangle 44">
            <a:extLst>
              <a:ext uri="{FF2B5EF4-FFF2-40B4-BE49-F238E27FC236}">
                <a16:creationId xmlns:a16="http://schemas.microsoft.com/office/drawing/2014/main" id="{55C7C072-514C-564E-8B4D-70D8B6ABD98A}"/>
              </a:ext>
            </a:extLst>
          </p:cNvPr>
          <p:cNvSpPr/>
          <p:nvPr/>
        </p:nvSpPr>
        <p:spPr>
          <a:xfrm>
            <a:off x="7658600" y="1771598"/>
            <a:ext cx="1882276" cy="1061829"/>
          </a:xfrm>
          <a:prstGeom prst="rect">
            <a:avLst/>
          </a:prstGeom>
        </p:spPr>
        <p:txBody>
          <a:bodyPr wrap="square">
            <a:spAutoFit/>
          </a:bodyPr>
          <a:lstStyle/>
          <a:p>
            <a:pPr marL="171450" indent="-171450">
              <a:buFont typeface="Arial" panose="020B0604020202020204" pitchFamily="34" charset="0"/>
              <a:buChar char="•"/>
            </a:pPr>
            <a:r>
              <a:rPr lang="en-US" sz="900" dirty="0">
                <a:solidFill>
                  <a:schemeClr val="tx1"/>
                </a:solidFill>
              </a:rPr>
              <a:t>Antimicrobial resistance</a:t>
            </a:r>
          </a:p>
          <a:p>
            <a:pPr marL="171450" indent="-171450">
              <a:buFont typeface="Arial" panose="020B0604020202020204" pitchFamily="34" charset="0"/>
              <a:buChar char="•"/>
            </a:pPr>
            <a:r>
              <a:rPr lang="en-US" sz="900" dirty="0">
                <a:solidFill>
                  <a:schemeClr val="tx1"/>
                </a:solidFill>
              </a:rPr>
              <a:t>Gender-based violence</a:t>
            </a:r>
          </a:p>
          <a:p>
            <a:pPr marL="171450" indent="-171450">
              <a:buFont typeface="Arial" panose="020B0604020202020204" pitchFamily="34" charset="0"/>
              <a:buChar char="•"/>
            </a:pPr>
            <a:r>
              <a:rPr lang="en-US" sz="900" dirty="0">
                <a:solidFill>
                  <a:schemeClr val="tx1"/>
                </a:solidFill>
              </a:rPr>
              <a:t>Growing levels of inequality</a:t>
            </a:r>
          </a:p>
          <a:p>
            <a:pPr marL="171450" indent="-171450">
              <a:buFont typeface="Arial" panose="020B0604020202020204" pitchFamily="34" charset="0"/>
              <a:buChar char="•"/>
            </a:pPr>
            <a:r>
              <a:rPr lang="en-US" sz="900" dirty="0">
                <a:solidFill>
                  <a:schemeClr val="tx1"/>
                </a:solidFill>
              </a:rPr>
              <a:t>Lack of trust in institutions</a:t>
            </a:r>
          </a:p>
          <a:p>
            <a:pPr marL="171450" indent="-171450">
              <a:buFont typeface="Arial" panose="020B0604020202020204" pitchFamily="34" charset="0"/>
              <a:buChar char="•"/>
            </a:pPr>
            <a:r>
              <a:rPr lang="en-US" sz="900" dirty="0">
                <a:solidFill>
                  <a:schemeClr val="tx1"/>
                </a:solidFill>
              </a:rPr>
              <a:t>Missed targets for the Sustainable Development Goals</a:t>
            </a:r>
          </a:p>
        </p:txBody>
      </p:sp>
      <p:sp>
        <p:nvSpPr>
          <p:cNvPr id="46" name="Rectangle 45">
            <a:extLst>
              <a:ext uri="{FF2B5EF4-FFF2-40B4-BE49-F238E27FC236}">
                <a16:creationId xmlns:a16="http://schemas.microsoft.com/office/drawing/2014/main" id="{6D05C4BE-86B5-2A4A-B46E-8B034B4C22E9}"/>
              </a:ext>
            </a:extLst>
          </p:cNvPr>
          <p:cNvSpPr/>
          <p:nvPr/>
        </p:nvSpPr>
        <p:spPr>
          <a:xfrm>
            <a:off x="9688683" y="1533229"/>
            <a:ext cx="1918026" cy="238527"/>
          </a:xfrm>
          <a:prstGeom prst="rect">
            <a:avLst/>
          </a:prstGeom>
        </p:spPr>
        <p:txBody>
          <a:bodyPr wrap="square">
            <a:spAutoFit/>
          </a:bodyPr>
          <a:lstStyle/>
          <a:p>
            <a:pPr algn="ctr"/>
            <a:r>
              <a:rPr lang="en-CA" sz="950" dirty="0">
                <a:solidFill>
                  <a:schemeClr val="tx1"/>
                </a:solidFill>
                <a:latin typeface="Arial" panose="020B0604020202020204" pitchFamily="34" charset="0"/>
                <a:cs typeface="Arial" panose="020B0604020202020204" pitchFamily="34" charset="0"/>
              </a:rPr>
              <a:t>Global (or regional) coordination </a:t>
            </a:r>
          </a:p>
        </p:txBody>
      </p:sp>
      <p:sp>
        <p:nvSpPr>
          <p:cNvPr id="47" name="Rectangle 46">
            <a:extLst>
              <a:ext uri="{FF2B5EF4-FFF2-40B4-BE49-F238E27FC236}">
                <a16:creationId xmlns:a16="http://schemas.microsoft.com/office/drawing/2014/main" id="{6C8980A4-770D-D24D-9ED8-1A27299C8B0A}"/>
              </a:ext>
            </a:extLst>
          </p:cNvPr>
          <p:cNvSpPr/>
          <p:nvPr/>
        </p:nvSpPr>
        <p:spPr>
          <a:xfrm>
            <a:off x="9660435" y="1771598"/>
            <a:ext cx="1869722" cy="507831"/>
          </a:xfrm>
          <a:prstGeom prst="rect">
            <a:avLst/>
          </a:prstGeom>
        </p:spPr>
        <p:txBody>
          <a:bodyPr wrap="square">
            <a:spAutoFit/>
          </a:bodyPr>
          <a:lstStyle/>
          <a:p>
            <a:pPr marL="171450" indent="-171450">
              <a:buFont typeface="Arial" panose="020B0604020202020204" pitchFamily="34" charset="0"/>
              <a:buChar char="•"/>
            </a:pPr>
            <a:r>
              <a:rPr lang="en-US" sz="900" dirty="0">
                <a:solidFill>
                  <a:schemeClr val="tx1"/>
                </a:solidFill>
              </a:rPr>
              <a:t>Inequitable patterns in COVID-19 vaccination</a:t>
            </a:r>
          </a:p>
          <a:p>
            <a:pPr marL="171450" indent="-171450">
              <a:buFont typeface="Arial" panose="020B0604020202020204" pitchFamily="34" charset="0"/>
              <a:buChar char="•"/>
            </a:pPr>
            <a:r>
              <a:rPr lang="en-US" sz="900" dirty="0">
                <a:solidFill>
                  <a:schemeClr val="tx1"/>
                </a:solidFill>
              </a:rPr>
              <a:t>Climate change</a:t>
            </a:r>
          </a:p>
        </p:txBody>
      </p:sp>
      <p:sp>
        <p:nvSpPr>
          <p:cNvPr id="54" name="Rectangle 53">
            <a:extLst>
              <a:ext uri="{FF2B5EF4-FFF2-40B4-BE49-F238E27FC236}">
                <a16:creationId xmlns:a16="http://schemas.microsoft.com/office/drawing/2014/main" id="{29EEC856-E8B6-FC41-B963-D38445BC0260}"/>
              </a:ext>
            </a:extLst>
          </p:cNvPr>
          <p:cNvSpPr/>
          <p:nvPr/>
        </p:nvSpPr>
        <p:spPr>
          <a:xfrm>
            <a:off x="5898723" y="4675136"/>
            <a:ext cx="889008" cy="307777"/>
          </a:xfrm>
          <a:prstGeom prst="rect">
            <a:avLst/>
          </a:prstGeom>
        </p:spPr>
        <p:txBody>
          <a:bodyPr wrap="square">
            <a:spAutoFit/>
          </a:bodyPr>
          <a:lstStyle/>
          <a:p>
            <a:pPr algn="ctr"/>
            <a:r>
              <a:rPr lang="en-CA" sz="1400" dirty="0">
                <a:solidFill>
                  <a:schemeClr val="tx1"/>
                </a:solidFill>
                <a:latin typeface="Helvetica" pitchFamily="2" charset="0"/>
                <a:cs typeface="Arial" panose="020B0604020202020204" pitchFamily="34" charset="0"/>
              </a:rPr>
              <a:t>Simple</a:t>
            </a:r>
          </a:p>
        </p:txBody>
      </p:sp>
      <p:sp>
        <p:nvSpPr>
          <p:cNvPr id="55" name="Rectangle 54">
            <a:extLst>
              <a:ext uri="{FF2B5EF4-FFF2-40B4-BE49-F238E27FC236}">
                <a16:creationId xmlns:a16="http://schemas.microsoft.com/office/drawing/2014/main" id="{3066205F-A697-D24D-A018-29AAC0F41F16}"/>
              </a:ext>
            </a:extLst>
          </p:cNvPr>
          <p:cNvSpPr/>
          <p:nvPr/>
        </p:nvSpPr>
        <p:spPr>
          <a:xfrm>
            <a:off x="7251984" y="4945924"/>
            <a:ext cx="1170184" cy="784830"/>
          </a:xfrm>
          <a:prstGeom prst="rect">
            <a:avLst/>
          </a:prstGeom>
        </p:spPr>
        <p:txBody>
          <a:bodyPr wrap="square">
            <a:spAutoFit/>
          </a:bodyPr>
          <a:lstStyle/>
          <a:p>
            <a:pPr algn="ctr"/>
            <a:r>
              <a:rPr lang="en-US" sz="900" dirty="0">
                <a:solidFill>
                  <a:schemeClr val="tx1"/>
                </a:solidFill>
                <a:latin typeface="Helvetica" pitchFamily="2" charset="0"/>
              </a:rPr>
              <a:t>Causes can be identified and the solution can involve rules and processes</a:t>
            </a:r>
          </a:p>
        </p:txBody>
      </p:sp>
      <p:sp>
        <p:nvSpPr>
          <p:cNvPr id="56" name="Rectangle 55">
            <a:extLst>
              <a:ext uri="{FF2B5EF4-FFF2-40B4-BE49-F238E27FC236}">
                <a16:creationId xmlns:a16="http://schemas.microsoft.com/office/drawing/2014/main" id="{D7E36F10-AB74-0E41-83E4-487155E2F8B0}"/>
              </a:ext>
            </a:extLst>
          </p:cNvPr>
          <p:cNvSpPr/>
          <p:nvPr/>
        </p:nvSpPr>
        <p:spPr>
          <a:xfrm>
            <a:off x="7194061" y="4683737"/>
            <a:ext cx="1293053" cy="307777"/>
          </a:xfrm>
          <a:prstGeom prst="rect">
            <a:avLst/>
          </a:prstGeom>
        </p:spPr>
        <p:txBody>
          <a:bodyPr wrap="square">
            <a:spAutoFit/>
          </a:bodyPr>
          <a:lstStyle/>
          <a:p>
            <a:pPr algn="ctr"/>
            <a:r>
              <a:rPr lang="en-CA" sz="1400" dirty="0">
                <a:solidFill>
                  <a:schemeClr val="tx1"/>
                </a:solidFill>
                <a:latin typeface="Helvetica" pitchFamily="2" charset="0"/>
                <a:cs typeface="Arial" panose="020B0604020202020204" pitchFamily="34" charset="0"/>
              </a:rPr>
              <a:t>Complicated</a:t>
            </a:r>
          </a:p>
        </p:txBody>
      </p:sp>
      <p:sp>
        <p:nvSpPr>
          <p:cNvPr id="57" name="Rectangle 56">
            <a:extLst>
              <a:ext uri="{FF2B5EF4-FFF2-40B4-BE49-F238E27FC236}">
                <a16:creationId xmlns:a16="http://schemas.microsoft.com/office/drawing/2014/main" id="{BF23C1A2-8492-EA4C-8C9A-31C0D0FE22BF}"/>
              </a:ext>
            </a:extLst>
          </p:cNvPr>
          <p:cNvSpPr/>
          <p:nvPr/>
        </p:nvSpPr>
        <p:spPr>
          <a:xfrm>
            <a:off x="5744243" y="4945924"/>
            <a:ext cx="1182678" cy="784830"/>
          </a:xfrm>
          <a:prstGeom prst="rect">
            <a:avLst/>
          </a:prstGeom>
        </p:spPr>
        <p:txBody>
          <a:bodyPr wrap="square">
            <a:spAutoFit/>
          </a:bodyPr>
          <a:lstStyle/>
          <a:p>
            <a:pPr algn="ctr"/>
            <a:r>
              <a:rPr lang="en-US" sz="900" dirty="0">
                <a:solidFill>
                  <a:schemeClr val="tx1"/>
                </a:solidFill>
                <a:latin typeface="Helvetica" pitchFamily="2" charset="0"/>
              </a:rPr>
              <a:t>Cause and effect can be easily identified and the solution can involve a single action</a:t>
            </a:r>
          </a:p>
        </p:txBody>
      </p:sp>
      <p:sp>
        <p:nvSpPr>
          <p:cNvPr id="58" name="Rectangle 57">
            <a:extLst>
              <a:ext uri="{FF2B5EF4-FFF2-40B4-BE49-F238E27FC236}">
                <a16:creationId xmlns:a16="http://schemas.microsoft.com/office/drawing/2014/main" id="{4800143D-3520-9448-A175-42697C572B55}"/>
              </a:ext>
            </a:extLst>
          </p:cNvPr>
          <p:cNvSpPr/>
          <p:nvPr/>
        </p:nvSpPr>
        <p:spPr>
          <a:xfrm>
            <a:off x="10118341" y="4720388"/>
            <a:ext cx="1450584" cy="230832"/>
          </a:xfrm>
          <a:prstGeom prst="rect">
            <a:avLst/>
          </a:prstGeom>
        </p:spPr>
        <p:txBody>
          <a:bodyPr wrap="square">
            <a:spAutoFit/>
          </a:bodyPr>
          <a:lstStyle/>
          <a:p>
            <a:pPr algn="ctr"/>
            <a:r>
              <a:rPr lang="en-US" sz="900" dirty="0">
                <a:solidFill>
                  <a:schemeClr val="tx1"/>
                </a:solidFill>
                <a:latin typeface="Helvetica" pitchFamily="2" charset="0"/>
              </a:rPr>
              <a:t>‘Complexity</a:t>
            </a:r>
            <a:r>
              <a:rPr lang="en-US" sz="900" baseline="30000" dirty="0">
                <a:solidFill>
                  <a:schemeClr val="tx1"/>
                </a:solidFill>
                <a:latin typeface="Helvetica" pitchFamily="2" charset="0"/>
              </a:rPr>
              <a:t>3</a:t>
            </a:r>
            <a:r>
              <a:rPr lang="en-US" sz="900" dirty="0">
                <a:solidFill>
                  <a:schemeClr val="tx1"/>
                </a:solidFill>
                <a:latin typeface="Helvetica" pitchFamily="2" charset="0"/>
              </a:rPr>
              <a:t>’ (or wicked)</a:t>
            </a:r>
          </a:p>
        </p:txBody>
      </p:sp>
      <p:sp>
        <p:nvSpPr>
          <p:cNvPr id="59" name="Rectangle 58">
            <a:extLst>
              <a:ext uri="{FF2B5EF4-FFF2-40B4-BE49-F238E27FC236}">
                <a16:creationId xmlns:a16="http://schemas.microsoft.com/office/drawing/2014/main" id="{1D3C52F4-7E36-ED4C-8E3F-FD9892D51C23}"/>
              </a:ext>
            </a:extLst>
          </p:cNvPr>
          <p:cNvSpPr/>
          <p:nvPr/>
        </p:nvSpPr>
        <p:spPr>
          <a:xfrm>
            <a:off x="8652681" y="4945924"/>
            <a:ext cx="1387030" cy="1077218"/>
          </a:xfrm>
          <a:prstGeom prst="rect">
            <a:avLst/>
          </a:prstGeom>
        </p:spPr>
        <p:txBody>
          <a:bodyPr wrap="square">
            <a:spAutoFit/>
          </a:bodyPr>
          <a:lstStyle/>
          <a:p>
            <a:pPr algn="ctr"/>
            <a:r>
              <a:rPr lang="en-US" sz="800" dirty="0">
                <a:solidFill>
                  <a:schemeClr val="tx1"/>
                </a:solidFill>
                <a:latin typeface="Helvetica" pitchFamily="2" charset="0"/>
              </a:rPr>
              <a:t>Some causes can be identified, others are hidden, and some may be consequences of other causes, and the solution is multi-faceted and may need to be adjusted as it is implemented</a:t>
            </a:r>
          </a:p>
        </p:txBody>
      </p:sp>
      <p:sp>
        <p:nvSpPr>
          <p:cNvPr id="60" name="Rectangle 59">
            <a:extLst>
              <a:ext uri="{FF2B5EF4-FFF2-40B4-BE49-F238E27FC236}">
                <a16:creationId xmlns:a16="http://schemas.microsoft.com/office/drawing/2014/main" id="{ECFCE318-1420-AE4A-9F49-D35C216B1BF0}"/>
              </a:ext>
            </a:extLst>
          </p:cNvPr>
          <p:cNvSpPr/>
          <p:nvPr/>
        </p:nvSpPr>
        <p:spPr>
          <a:xfrm>
            <a:off x="8647314" y="4674563"/>
            <a:ext cx="1401190" cy="307777"/>
          </a:xfrm>
          <a:prstGeom prst="rect">
            <a:avLst/>
          </a:prstGeom>
        </p:spPr>
        <p:txBody>
          <a:bodyPr wrap="square">
            <a:spAutoFit/>
          </a:bodyPr>
          <a:lstStyle/>
          <a:p>
            <a:pPr algn="ctr"/>
            <a:r>
              <a:rPr lang="en-CA" sz="1400" dirty="0">
                <a:solidFill>
                  <a:schemeClr val="tx1"/>
                </a:solidFill>
                <a:latin typeface="Helvetica" pitchFamily="2" charset="0"/>
                <a:cs typeface="Arial" panose="020B0604020202020204" pitchFamily="34" charset="0"/>
              </a:rPr>
              <a:t>Complex</a:t>
            </a:r>
          </a:p>
        </p:txBody>
      </p:sp>
      <p:sp>
        <p:nvSpPr>
          <p:cNvPr id="61" name="Rectangle 60">
            <a:extLst>
              <a:ext uri="{FF2B5EF4-FFF2-40B4-BE49-F238E27FC236}">
                <a16:creationId xmlns:a16="http://schemas.microsoft.com/office/drawing/2014/main" id="{3BCD9D81-CA55-4C4A-8913-F31BAA78FA48}"/>
              </a:ext>
            </a:extLst>
          </p:cNvPr>
          <p:cNvSpPr/>
          <p:nvPr/>
        </p:nvSpPr>
        <p:spPr>
          <a:xfrm>
            <a:off x="10164570" y="4945924"/>
            <a:ext cx="1375457" cy="954107"/>
          </a:xfrm>
          <a:prstGeom prst="rect">
            <a:avLst/>
          </a:prstGeom>
        </p:spPr>
        <p:txBody>
          <a:bodyPr wrap="square">
            <a:spAutoFit/>
          </a:bodyPr>
          <a:lstStyle/>
          <a:p>
            <a:pPr algn="ctr"/>
            <a:r>
              <a:rPr lang="en-US" sz="700" dirty="0">
                <a:solidFill>
                  <a:schemeClr val="tx1"/>
                </a:solidFill>
                <a:latin typeface="Helvetica" pitchFamily="2" charset="0"/>
              </a:rPr>
              <a:t>Causes are even more complex because symptoms can become causes and because feedback loops operate, so solutions are highly context specific and wrong or mistimed solutions can make the problem worse</a:t>
            </a:r>
          </a:p>
        </p:txBody>
      </p:sp>
      <p:sp>
        <p:nvSpPr>
          <p:cNvPr id="62" name="Rectangle 61">
            <a:extLst>
              <a:ext uri="{FF2B5EF4-FFF2-40B4-BE49-F238E27FC236}">
                <a16:creationId xmlns:a16="http://schemas.microsoft.com/office/drawing/2014/main" id="{716C808C-2BF3-C247-A412-FD08F86DF4FB}"/>
              </a:ext>
            </a:extLst>
          </p:cNvPr>
          <p:cNvSpPr/>
          <p:nvPr/>
        </p:nvSpPr>
        <p:spPr>
          <a:xfrm>
            <a:off x="5851443" y="3106553"/>
            <a:ext cx="732894" cy="307777"/>
          </a:xfrm>
          <a:prstGeom prst="rect">
            <a:avLst/>
          </a:prstGeom>
        </p:spPr>
        <p:txBody>
          <a:bodyPr wrap="none">
            <a:spAutoFit/>
          </a:bodyPr>
          <a:lstStyle/>
          <a:p>
            <a:pPr algn="ctr"/>
            <a:r>
              <a:rPr lang="en-CA" sz="1400" dirty="0">
                <a:solidFill>
                  <a:schemeClr val="tx1"/>
                </a:solidFill>
                <a:latin typeface="Arial" panose="020B0604020202020204" pitchFamily="34" charset="0"/>
                <a:cs typeface="Arial" panose="020B0604020202020204" pitchFamily="34" charset="0"/>
              </a:rPr>
              <a:t>Values</a:t>
            </a:r>
          </a:p>
        </p:txBody>
      </p:sp>
      <p:sp>
        <p:nvSpPr>
          <p:cNvPr id="63" name="Rectangle 62">
            <a:extLst>
              <a:ext uri="{FF2B5EF4-FFF2-40B4-BE49-F238E27FC236}">
                <a16:creationId xmlns:a16="http://schemas.microsoft.com/office/drawing/2014/main" id="{62DB66A3-4810-574D-BEC2-939C6524BB3A}"/>
              </a:ext>
            </a:extLst>
          </p:cNvPr>
          <p:cNvSpPr/>
          <p:nvPr/>
        </p:nvSpPr>
        <p:spPr>
          <a:xfrm>
            <a:off x="5675073" y="3400414"/>
            <a:ext cx="1111707" cy="461665"/>
          </a:xfrm>
          <a:prstGeom prst="rect">
            <a:avLst/>
          </a:prstGeom>
        </p:spPr>
        <p:txBody>
          <a:bodyPr wrap="square">
            <a:spAutoFit/>
          </a:bodyPr>
          <a:lstStyle/>
          <a:p>
            <a:pPr algn="ctr"/>
            <a:r>
              <a:rPr lang="en-US" sz="800" dirty="0">
                <a:solidFill>
                  <a:schemeClr val="tx1"/>
                </a:solidFill>
              </a:rPr>
              <a:t>“This problem does not reflect who we are as a society”</a:t>
            </a:r>
          </a:p>
        </p:txBody>
      </p:sp>
      <p:sp>
        <p:nvSpPr>
          <p:cNvPr id="64" name="Rectangle 63">
            <a:extLst>
              <a:ext uri="{FF2B5EF4-FFF2-40B4-BE49-F238E27FC236}">
                <a16:creationId xmlns:a16="http://schemas.microsoft.com/office/drawing/2014/main" id="{1201FB05-1217-B246-8F5C-0032EAD1F1CD}"/>
              </a:ext>
            </a:extLst>
          </p:cNvPr>
          <p:cNvSpPr/>
          <p:nvPr/>
        </p:nvSpPr>
        <p:spPr>
          <a:xfrm>
            <a:off x="7138906" y="3106553"/>
            <a:ext cx="543739" cy="307777"/>
          </a:xfrm>
          <a:prstGeom prst="rect">
            <a:avLst/>
          </a:prstGeom>
        </p:spPr>
        <p:txBody>
          <a:bodyPr wrap="none">
            <a:spAutoFit/>
          </a:bodyPr>
          <a:lstStyle/>
          <a:p>
            <a:pPr algn="ctr"/>
            <a:r>
              <a:rPr lang="en-CA" sz="1400" dirty="0">
                <a:solidFill>
                  <a:schemeClr val="tx1"/>
                </a:solidFill>
                <a:latin typeface="Arial" panose="020B0604020202020204" pitchFamily="34" charset="0"/>
                <a:cs typeface="Arial" panose="020B0604020202020204" pitchFamily="34" charset="0"/>
              </a:rPr>
              <a:t>Past</a:t>
            </a:r>
          </a:p>
        </p:txBody>
      </p:sp>
      <p:sp>
        <p:nvSpPr>
          <p:cNvPr id="65" name="Rectangle 64">
            <a:extLst>
              <a:ext uri="{FF2B5EF4-FFF2-40B4-BE49-F238E27FC236}">
                <a16:creationId xmlns:a16="http://schemas.microsoft.com/office/drawing/2014/main" id="{D819425A-D997-2643-A91F-E3689026546D}"/>
              </a:ext>
            </a:extLst>
          </p:cNvPr>
          <p:cNvSpPr/>
          <p:nvPr/>
        </p:nvSpPr>
        <p:spPr>
          <a:xfrm>
            <a:off x="6854169" y="3400414"/>
            <a:ext cx="1111707" cy="338554"/>
          </a:xfrm>
          <a:prstGeom prst="rect">
            <a:avLst/>
          </a:prstGeom>
        </p:spPr>
        <p:txBody>
          <a:bodyPr wrap="square">
            <a:spAutoFit/>
          </a:bodyPr>
          <a:lstStyle/>
          <a:p>
            <a:pPr algn="ctr"/>
            <a:r>
              <a:rPr lang="en-US" sz="800" dirty="0">
                <a:solidFill>
                  <a:schemeClr val="tx1"/>
                </a:solidFill>
              </a:rPr>
              <a:t>“This problem is getting much worse”</a:t>
            </a:r>
          </a:p>
        </p:txBody>
      </p:sp>
      <p:sp>
        <p:nvSpPr>
          <p:cNvPr id="66" name="Rectangle 65">
            <a:extLst>
              <a:ext uri="{FF2B5EF4-FFF2-40B4-BE49-F238E27FC236}">
                <a16:creationId xmlns:a16="http://schemas.microsoft.com/office/drawing/2014/main" id="{FB493C8C-3E42-CC4B-B34F-7139C3D3C1E4}"/>
              </a:ext>
            </a:extLst>
          </p:cNvPr>
          <p:cNvSpPr/>
          <p:nvPr/>
        </p:nvSpPr>
        <p:spPr>
          <a:xfrm>
            <a:off x="8041875" y="3087429"/>
            <a:ext cx="1136387" cy="338554"/>
          </a:xfrm>
          <a:prstGeom prst="rect">
            <a:avLst/>
          </a:prstGeom>
        </p:spPr>
        <p:txBody>
          <a:bodyPr wrap="square">
            <a:spAutoFit/>
          </a:bodyPr>
          <a:lstStyle/>
          <a:p>
            <a:pPr algn="ctr"/>
            <a:r>
              <a:rPr lang="en-CA" sz="800" dirty="0">
                <a:solidFill>
                  <a:schemeClr val="tx1"/>
                </a:solidFill>
                <a:latin typeface="Arial" panose="020B0604020202020204" pitchFamily="34" charset="0"/>
                <a:cs typeface="Arial" panose="020B0604020202020204" pitchFamily="34" charset="0"/>
              </a:rPr>
              <a:t>Other groups within jurisdiction</a:t>
            </a:r>
          </a:p>
        </p:txBody>
      </p:sp>
      <p:sp>
        <p:nvSpPr>
          <p:cNvPr id="67" name="Rectangle 66">
            <a:extLst>
              <a:ext uri="{FF2B5EF4-FFF2-40B4-BE49-F238E27FC236}">
                <a16:creationId xmlns:a16="http://schemas.microsoft.com/office/drawing/2014/main" id="{6982AC90-4E18-174C-8BD4-028E1D4D85CF}"/>
              </a:ext>
            </a:extLst>
          </p:cNvPr>
          <p:cNvSpPr/>
          <p:nvPr/>
        </p:nvSpPr>
        <p:spPr>
          <a:xfrm>
            <a:off x="8041034" y="3400414"/>
            <a:ext cx="1136388" cy="461665"/>
          </a:xfrm>
          <a:prstGeom prst="rect">
            <a:avLst/>
          </a:prstGeom>
        </p:spPr>
        <p:txBody>
          <a:bodyPr wrap="square">
            <a:spAutoFit/>
          </a:bodyPr>
          <a:lstStyle/>
          <a:p>
            <a:pPr algn="ctr"/>
            <a:r>
              <a:rPr lang="en-US" sz="800" dirty="0">
                <a:solidFill>
                  <a:schemeClr val="tx1"/>
                </a:solidFill>
              </a:rPr>
              <a:t>“This group is doing much worse than any other”</a:t>
            </a:r>
          </a:p>
        </p:txBody>
      </p:sp>
      <p:sp>
        <p:nvSpPr>
          <p:cNvPr id="68" name="Rectangle 67">
            <a:extLst>
              <a:ext uri="{FF2B5EF4-FFF2-40B4-BE49-F238E27FC236}">
                <a16:creationId xmlns:a16="http://schemas.microsoft.com/office/drawing/2014/main" id="{B8D83B1D-0BCD-F347-A410-1D3144B9CC53}"/>
              </a:ext>
            </a:extLst>
          </p:cNvPr>
          <p:cNvSpPr/>
          <p:nvPr/>
        </p:nvSpPr>
        <p:spPr>
          <a:xfrm>
            <a:off x="9253364" y="3400414"/>
            <a:ext cx="1110996" cy="461665"/>
          </a:xfrm>
          <a:prstGeom prst="rect">
            <a:avLst/>
          </a:prstGeom>
        </p:spPr>
        <p:txBody>
          <a:bodyPr wrap="square">
            <a:spAutoFit/>
          </a:bodyPr>
          <a:lstStyle/>
          <a:p>
            <a:pPr algn="ctr"/>
            <a:r>
              <a:rPr lang="en-US" sz="800" dirty="0">
                <a:solidFill>
                  <a:schemeClr val="tx1"/>
                </a:solidFill>
              </a:rPr>
              <a:t>“This country is doing much worse than others like it”</a:t>
            </a:r>
          </a:p>
        </p:txBody>
      </p:sp>
      <p:sp>
        <p:nvSpPr>
          <p:cNvPr id="69" name="Rectangle 68">
            <a:extLst>
              <a:ext uri="{FF2B5EF4-FFF2-40B4-BE49-F238E27FC236}">
                <a16:creationId xmlns:a16="http://schemas.microsoft.com/office/drawing/2014/main" id="{5085834B-5CB6-A348-A41B-F1F23C08BD2C}"/>
              </a:ext>
            </a:extLst>
          </p:cNvPr>
          <p:cNvSpPr/>
          <p:nvPr/>
        </p:nvSpPr>
        <p:spPr>
          <a:xfrm>
            <a:off x="10372501" y="3400414"/>
            <a:ext cx="1266184" cy="954107"/>
          </a:xfrm>
          <a:prstGeom prst="rect">
            <a:avLst/>
          </a:prstGeom>
        </p:spPr>
        <p:txBody>
          <a:bodyPr wrap="square">
            <a:spAutoFit/>
          </a:bodyPr>
          <a:lstStyle/>
          <a:p>
            <a:pPr algn="ctr"/>
            <a:r>
              <a:rPr lang="en-US" sz="800" dirty="0">
                <a:solidFill>
                  <a:schemeClr val="tx1"/>
                </a:solidFill>
              </a:rPr>
              <a:t>“This is not an issue of insufficient numbers or an inequitable distribution of workers, but a problem of mis-aligned financial incentives”</a:t>
            </a:r>
          </a:p>
        </p:txBody>
      </p:sp>
      <p:sp>
        <p:nvSpPr>
          <p:cNvPr id="70" name="Rectangle 69">
            <a:extLst>
              <a:ext uri="{FF2B5EF4-FFF2-40B4-BE49-F238E27FC236}">
                <a16:creationId xmlns:a16="http://schemas.microsoft.com/office/drawing/2014/main" id="{A085D380-76ED-3542-8245-50E4B217089B}"/>
              </a:ext>
            </a:extLst>
          </p:cNvPr>
          <p:cNvSpPr/>
          <p:nvPr/>
        </p:nvSpPr>
        <p:spPr>
          <a:xfrm>
            <a:off x="9187068" y="3137516"/>
            <a:ext cx="1242577" cy="400110"/>
          </a:xfrm>
          <a:prstGeom prst="rect">
            <a:avLst/>
          </a:prstGeom>
        </p:spPr>
        <p:txBody>
          <a:bodyPr wrap="square">
            <a:spAutoFit/>
          </a:bodyPr>
          <a:lstStyle/>
          <a:p>
            <a:pPr algn="ctr"/>
            <a:r>
              <a:rPr lang="en-CA" sz="1000" dirty="0">
                <a:solidFill>
                  <a:schemeClr val="tx1"/>
                </a:solidFill>
                <a:latin typeface="Arial" panose="020B0604020202020204" pitchFamily="34" charset="0"/>
                <a:cs typeface="Arial" panose="020B0604020202020204" pitchFamily="34" charset="0"/>
              </a:rPr>
              <a:t>Other jurisdictions</a:t>
            </a:r>
          </a:p>
          <a:p>
            <a:pPr algn="ctr"/>
            <a:endParaRPr lang="en-CA" sz="1000" dirty="0">
              <a:solidFill>
                <a:schemeClr val="tx1"/>
              </a:solidFill>
              <a:latin typeface="Arial" panose="020B0604020202020204" pitchFamily="34" charset="0"/>
              <a:cs typeface="Arial" panose="020B0604020202020204" pitchFamily="34" charset="0"/>
            </a:endParaRPr>
          </a:p>
        </p:txBody>
      </p:sp>
      <p:sp>
        <p:nvSpPr>
          <p:cNvPr id="71" name="Rectangle 70">
            <a:extLst>
              <a:ext uri="{FF2B5EF4-FFF2-40B4-BE49-F238E27FC236}">
                <a16:creationId xmlns:a16="http://schemas.microsoft.com/office/drawing/2014/main" id="{FCDC9413-FAA6-2C4B-BC2A-354E4D67DC76}"/>
              </a:ext>
            </a:extLst>
          </p:cNvPr>
          <p:cNvSpPr/>
          <p:nvPr/>
        </p:nvSpPr>
        <p:spPr>
          <a:xfrm>
            <a:off x="10426997" y="3137516"/>
            <a:ext cx="1150509" cy="253916"/>
          </a:xfrm>
          <a:prstGeom prst="rect">
            <a:avLst/>
          </a:prstGeom>
        </p:spPr>
        <p:txBody>
          <a:bodyPr wrap="square">
            <a:spAutoFit/>
          </a:bodyPr>
          <a:lstStyle/>
          <a:p>
            <a:pPr algn="ctr"/>
            <a:r>
              <a:rPr lang="en-CA" sz="1050" dirty="0">
                <a:solidFill>
                  <a:schemeClr val="tx1"/>
                </a:solidFill>
                <a:latin typeface="Arial" panose="020B0604020202020204" pitchFamily="34" charset="0"/>
                <a:cs typeface="Arial" panose="020B0604020202020204" pitchFamily="34" charset="0"/>
              </a:rPr>
              <a:t>Other framing</a:t>
            </a:r>
          </a:p>
        </p:txBody>
      </p:sp>
      <p:sp>
        <p:nvSpPr>
          <p:cNvPr id="53" name="Slide Number">
            <a:extLst>
              <a:ext uri="{FF2B5EF4-FFF2-40B4-BE49-F238E27FC236}">
                <a16:creationId xmlns:a16="http://schemas.microsoft.com/office/drawing/2014/main" id="{E1A31892-B3CC-3A4E-A930-1FD192832D5E}"/>
              </a:ext>
            </a:extLst>
          </p:cNvPr>
          <p:cNvSpPr txBox="1">
            <a:spLocks/>
          </p:cNvSpPr>
          <p:nvPr/>
        </p:nvSpPr>
        <p:spPr>
          <a:xfrm>
            <a:off x="11527848" y="5826020"/>
            <a:ext cx="618565" cy="470648"/>
          </a:xfrm>
          <a:prstGeom prst="rect">
            <a:avLst/>
          </a:prstGeom>
        </p:spPr>
        <p:txBody>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2400" b="0" i="0" u="none" strike="noStrike" cap="none" spc="0" normalizeH="0" baseline="0">
                <a:ln>
                  <a:noFill/>
                </a:ln>
                <a:solidFill>
                  <a:schemeClr val="bg1"/>
                </a:solidFill>
                <a:effectLst/>
                <a:uFillTx/>
                <a:latin typeface="Arial" panose="020B0604020202020204" pitchFamily="34" charset="0"/>
                <a:ea typeface="+mj-ea"/>
                <a:cs typeface="Arial" panose="020B0604020202020204" pitchFamily="34" charset="0"/>
                <a:sym typeface="Arial"/>
              </a:defRPr>
            </a:lvl1pPr>
            <a:lvl2pPr marL="0" marR="0" indent="457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2pPr>
            <a:lvl3pPr marL="0" marR="0" indent="914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3pPr>
            <a:lvl4pPr marL="0" marR="0" indent="1371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4pPr>
            <a:lvl5pPr marL="0" marR="0" indent="18288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5pPr>
            <a:lvl6pPr marL="0" marR="0" indent="22860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6pPr>
            <a:lvl7pPr marL="0" marR="0" indent="27432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7pPr>
            <a:lvl8pPr marL="0" marR="0" indent="32004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8pPr>
            <a:lvl9pPr marL="0" marR="0" indent="365760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lvl9pPr>
          </a:lstStyle>
          <a:p>
            <a:pPr algn="r"/>
            <a:fld id="{86CB4B4D-7CA3-9044-876B-883B54F8677D}" type="slidenum">
              <a:rPr lang="en-CA" sz="2000" smtClean="0">
                <a:solidFill>
                  <a:srgbClr val="0F447C"/>
                </a:solidFill>
              </a:rPr>
              <a:pPr algn="r"/>
              <a:t>1</a:t>
            </a:fld>
            <a:endParaRPr lang="en-CA" sz="2000" dirty="0">
              <a:solidFill>
                <a:srgbClr val="0F447C"/>
              </a:solidFill>
            </a:endParaRPr>
          </a:p>
        </p:txBody>
      </p:sp>
      <p:sp>
        <p:nvSpPr>
          <p:cNvPr id="79" name="Rectangle 78">
            <a:extLst>
              <a:ext uri="{FF2B5EF4-FFF2-40B4-BE49-F238E27FC236}">
                <a16:creationId xmlns:a16="http://schemas.microsoft.com/office/drawing/2014/main" id="{C11B076E-9F17-EE43-AAC8-DA8062C5C206}"/>
              </a:ext>
            </a:extLst>
          </p:cNvPr>
          <p:cNvSpPr/>
          <p:nvPr/>
        </p:nvSpPr>
        <p:spPr>
          <a:xfrm>
            <a:off x="3821307" y="1785755"/>
            <a:ext cx="1755114" cy="646331"/>
          </a:xfrm>
          <a:prstGeom prst="rect">
            <a:avLst/>
          </a:prstGeom>
        </p:spPr>
        <p:txBody>
          <a:bodyPr wrap="square">
            <a:spAutoFit/>
          </a:bodyPr>
          <a:lstStyle/>
          <a:p>
            <a:pPr algn="r"/>
            <a:r>
              <a:rPr lang="en-US" sz="1200" b="1" dirty="0">
                <a:solidFill>
                  <a:srgbClr val="254777"/>
                </a:solidFill>
              </a:rPr>
              <a:t>Level (and sector) </a:t>
            </a:r>
            <a:r>
              <a:rPr lang="en-US" sz="1200" dirty="0">
                <a:solidFill>
                  <a:srgbClr val="254777"/>
                </a:solidFill>
              </a:rPr>
              <a:t>at which a challenge is typically addressed</a:t>
            </a:r>
            <a:endParaRPr lang="en-US" sz="2000" dirty="0">
              <a:solidFill>
                <a:srgbClr val="254777"/>
              </a:solidFill>
            </a:endParaRPr>
          </a:p>
        </p:txBody>
      </p:sp>
      <p:sp>
        <p:nvSpPr>
          <p:cNvPr id="80" name="Rectangle 79">
            <a:extLst>
              <a:ext uri="{FF2B5EF4-FFF2-40B4-BE49-F238E27FC236}">
                <a16:creationId xmlns:a16="http://schemas.microsoft.com/office/drawing/2014/main" id="{6F3D3FE4-98B1-FF46-BB6C-E72FD12E2925}"/>
              </a:ext>
            </a:extLst>
          </p:cNvPr>
          <p:cNvSpPr/>
          <p:nvPr/>
        </p:nvSpPr>
        <p:spPr>
          <a:xfrm>
            <a:off x="4062306" y="4995721"/>
            <a:ext cx="1424505" cy="646331"/>
          </a:xfrm>
          <a:prstGeom prst="rect">
            <a:avLst/>
          </a:prstGeom>
        </p:spPr>
        <p:txBody>
          <a:bodyPr wrap="square">
            <a:spAutoFit/>
          </a:bodyPr>
          <a:lstStyle/>
          <a:p>
            <a:pPr algn="r"/>
            <a:r>
              <a:rPr lang="en-US" sz="1200" b="1" dirty="0">
                <a:solidFill>
                  <a:srgbClr val="254777"/>
                </a:solidFill>
              </a:rPr>
              <a:t>Complexity</a:t>
            </a:r>
            <a:r>
              <a:rPr lang="en-US" sz="1200" dirty="0">
                <a:solidFill>
                  <a:srgbClr val="254777"/>
                </a:solidFill>
              </a:rPr>
              <a:t> of the underlying problem</a:t>
            </a:r>
          </a:p>
        </p:txBody>
      </p:sp>
      <p:sp>
        <p:nvSpPr>
          <p:cNvPr id="81" name="Rectangle 80">
            <a:extLst>
              <a:ext uri="{FF2B5EF4-FFF2-40B4-BE49-F238E27FC236}">
                <a16:creationId xmlns:a16="http://schemas.microsoft.com/office/drawing/2014/main" id="{89054181-92E5-9240-BE8C-46836EB6A3BD}"/>
              </a:ext>
            </a:extLst>
          </p:cNvPr>
          <p:cNvSpPr/>
          <p:nvPr/>
        </p:nvSpPr>
        <p:spPr>
          <a:xfrm>
            <a:off x="3863603" y="3397296"/>
            <a:ext cx="1663736" cy="830997"/>
          </a:xfrm>
          <a:prstGeom prst="rect">
            <a:avLst/>
          </a:prstGeom>
        </p:spPr>
        <p:txBody>
          <a:bodyPr wrap="square">
            <a:spAutoFit/>
          </a:bodyPr>
          <a:lstStyle/>
          <a:p>
            <a:pPr algn="r"/>
            <a:r>
              <a:rPr lang="en-US" sz="1200" b="1" dirty="0">
                <a:solidFill>
                  <a:srgbClr val="254777"/>
                </a:solidFill>
              </a:rPr>
              <a:t>Reason </a:t>
            </a:r>
            <a:r>
              <a:rPr lang="en-US" sz="1200" dirty="0">
                <a:solidFill>
                  <a:srgbClr val="254777"/>
                </a:solidFill>
              </a:rPr>
              <a:t>to label a challenge a problem worth paying attention to</a:t>
            </a:r>
          </a:p>
        </p:txBody>
      </p:sp>
      <p:sp>
        <p:nvSpPr>
          <p:cNvPr id="41" name="Rectangle 40">
            <a:extLst>
              <a:ext uri="{FF2B5EF4-FFF2-40B4-BE49-F238E27FC236}">
                <a16:creationId xmlns:a16="http://schemas.microsoft.com/office/drawing/2014/main" id="{79B688C1-A1A0-DD40-A80E-77FB01C32404}"/>
              </a:ext>
            </a:extLst>
          </p:cNvPr>
          <p:cNvSpPr/>
          <p:nvPr/>
        </p:nvSpPr>
        <p:spPr>
          <a:xfrm>
            <a:off x="322683" y="512931"/>
            <a:ext cx="8355454" cy="400110"/>
          </a:xfrm>
          <a:prstGeom prst="rect">
            <a:avLst/>
          </a:prstGeom>
        </p:spPr>
        <p:txBody>
          <a:bodyPr wrap="square">
            <a:spAutoFit/>
          </a:bodyPr>
          <a:lstStyle/>
          <a:p>
            <a:r>
              <a:rPr lang="en-CA" sz="2000" b="1" dirty="0">
                <a:solidFill>
                  <a:srgbClr val="0F447C"/>
                </a:solidFill>
                <a:cs typeface="Arial" panose="020B0604020202020204" pitchFamily="34" charset="0"/>
              </a:rPr>
              <a:t>2.1 </a:t>
            </a:r>
            <a:r>
              <a:rPr lang="en-CA" sz="2000" dirty="0">
                <a:solidFill>
                  <a:srgbClr val="264878"/>
                </a:solidFill>
                <a:latin typeface="Helvetica" pitchFamily="2" charset="0"/>
              </a:rPr>
              <a:t>Ways of looking at challenges</a:t>
            </a:r>
          </a:p>
        </p:txBody>
      </p:sp>
    </p:spTree>
    <p:extLst>
      <p:ext uri="{BB962C8B-B14F-4D97-AF65-F5344CB8AC3E}">
        <p14:creationId xmlns:p14="http://schemas.microsoft.com/office/powerpoint/2010/main" val="142093976"/>
      </p:ext>
    </p:extLst>
  </p:cSld>
  <p:clrMapOvr>
    <a:masterClrMapping/>
  </p:clrMapOvr>
  <p:transition spd="med"/>
</p:sld>
</file>

<file path=ppt/theme/theme1.xml><?xml version="1.0" encoding="utf-8"?>
<a:theme xmlns:a="http://schemas.openxmlformats.org/drawingml/2006/main" name="2_Blank Presentation">
  <a:themeElements>
    <a:clrScheme name="Oct 26">
      <a:dk1>
        <a:srgbClr val="234776"/>
      </a:dk1>
      <a:lt1>
        <a:srgbClr val="FEFFFE"/>
      </a:lt1>
      <a:dk2>
        <a:srgbClr val="F0F3F5"/>
      </a:dk2>
      <a:lt2>
        <a:srgbClr val="F0F3F5"/>
      </a:lt2>
      <a:accent1>
        <a:srgbClr val="E8F6FA"/>
      </a:accent1>
      <a:accent2>
        <a:srgbClr val="8BD2E5"/>
      </a:accent2>
      <a:accent3>
        <a:srgbClr val="F0F3F5"/>
      </a:accent3>
      <a:accent4>
        <a:srgbClr val="F0F3F5"/>
      </a:accent4>
      <a:accent5>
        <a:srgbClr val="E8F6FA"/>
      </a:accent5>
      <a:accent6>
        <a:srgbClr val="234776"/>
      </a:accent6>
      <a:hlink>
        <a:srgbClr val="234776"/>
      </a:hlink>
      <a:folHlink>
        <a:srgbClr val="234776"/>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2_Blank Presentation">
  <a:themeElements>
    <a:clrScheme name="2_Blank Presentation">
      <a:dk1>
        <a:srgbClr val="000000"/>
      </a:dk1>
      <a:lt1>
        <a:srgbClr val="FFFFFF"/>
      </a:lt1>
      <a:dk2>
        <a:srgbClr val="A7A7A7"/>
      </a:dk2>
      <a:lt2>
        <a:srgbClr val="535353"/>
      </a:lt2>
      <a:accent1>
        <a:srgbClr val="BBE0E3"/>
      </a:accent1>
      <a:accent2>
        <a:srgbClr val="333399"/>
      </a:accent2>
      <a:accent3>
        <a:srgbClr val="8F8F8F"/>
      </a:accent3>
      <a:accent4>
        <a:srgbClr val="707070"/>
      </a:accent4>
      <a:accent5>
        <a:srgbClr val="DAEDEF"/>
      </a:accent5>
      <a:accent6>
        <a:srgbClr val="2D2D8A"/>
      </a:accent6>
      <a:hlink>
        <a:srgbClr val="0000FF"/>
      </a:hlink>
      <a:folHlink>
        <a:srgbClr val="FF00FF"/>
      </a:folHlink>
    </a:clrScheme>
    <a:fontScheme name="2_Blank Presentation">
      <a:majorFont>
        <a:latin typeface="Arial"/>
        <a:ea typeface="Arial"/>
        <a:cs typeface="Arial"/>
      </a:majorFont>
      <a:minorFont>
        <a:latin typeface="Helvetica"/>
        <a:ea typeface="Helvetica"/>
        <a:cs typeface="Helvetica"/>
      </a:minorFont>
    </a:fontScheme>
    <a:fmtScheme name="2_Blank Presentatio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000000"/>
            </a:solidFill>
            <a:effectLst/>
            <a:uFillTx/>
            <a:latin typeface="+mj-lt"/>
            <a:ea typeface="+mj-ea"/>
            <a:cs typeface="+mj-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27018</TotalTime>
  <Words>290</Words>
  <Application>Microsoft Macintosh PowerPoint</Application>
  <PresentationFormat>Widescreen</PresentationFormat>
  <Paragraphs>38</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 Light</vt:lpstr>
      <vt:lpstr>Helvetica</vt:lpstr>
      <vt:lpstr>Helvetica Neue</vt:lpstr>
      <vt:lpstr>2_Blank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COVID-END Advocating Working Group</dc:title>
  <dc:creator>Lavis, John</dc:creator>
  <cp:lastModifiedBy>Verma, Jennifer</cp:lastModifiedBy>
  <cp:revision>513</cp:revision>
  <cp:lastPrinted>2021-10-15T02:33:08Z</cp:lastPrinted>
  <dcterms:modified xsi:type="dcterms:W3CDTF">2021-12-14T16:24:17Z</dcterms:modified>
</cp:coreProperties>
</file>