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handoutMasterIdLst>
    <p:handoutMasterId r:id="rId5"/>
  </p:handoutMasterIdLst>
  <p:sldIdLst>
    <p:sldId id="639" r:id="rId2"/>
    <p:sldId id="258" r:id="rId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15:guide id="1" pos="3908" userDrawn="1">
          <p15:clr>
            <a:srgbClr val="A4A3A4"/>
          </p15:clr>
        </p15:guide>
        <p15:guide id="2" orient="horz" pos="21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ma, Jennifer" initials="VJ" lastIdx="2" clrIdx="0">
    <p:extLst>
      <p:ext uri="{19B8F6BF-5375-455C-9EA6-DF929625EA0E}">
        <p15:presenceInfo xmlns:p15="http://schemas.microsoft.com/office/powerpoint/2012/main" userId="S::vermaj5@mcmaster.ca::78ab9c5b-20fe-416a-ba3c-d7dfe6316f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BAD1"/>
    <a:srgbClr val="99CC66"/>
    <a:srgbClr val="FFC057"/>
    <a:srgbClr val="1E252B"/>
    <a:srgbClr val="CCE5B2"/>
    <a:srgbClr val="CC76A6"/>
    <a:srgbClr val="FFDEAB"/>
    <a:srgbClr val="B2CCE5"/>
    <a:srgbClr val="6699CC"/>
    <a:srgbClr val="DADF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7F3F4"/>
          </a:solidFill>
        </a:fill>
      </a:tcStyle>
    </a:wholeTbl>
    <a:band2H>
      <a:tcTxStyle/>
      <a:tcStyle>
        <a:tcBdr/>
        <a:fill>
          <a:solidFill>
            <a:srgbClr val="F3F9FA"/>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a:tcStyle>
        <a:tcBdr/>
        <a:fill>
          <a:solidFill>
            <a:srgbClr val="E7E7ED"/>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63"/>
    <p:restoredTop sz="91431"/>
  </p:normalViewPr>
  <p:slideViewPr>
    <p:cSldViewPr snapToGrid="0" snapToObjects="1">
      <p:cViewPr varScale="1">
        <p:scale>
          <a:sx n="100" d="100"/>
          <a:sy n="100" d="100"/>
        </p:scale>
        <p:origin x="664" y="168"/>
      </p:cViewPr>
      <p:guideLst>
        <p:guide pos="3908"/>
        <p:guide orient="horz" pos="2137"/>
      </p:guideLst>
    </p:cSldViewPr>
  </p:slideViewPr>
  <p:notesTextViewPr>
    <p:cViewPr>
      <p:scale>
        <a:sx n="20" d="100"/>
        <a:sy n="20" d="100"/>
      </p:scale>
      <p:origin x="0" y="0"/>
    </p:cViewPr>
  </p:notesTextViewPr>
  <p:notesViewPr>
    <p:cSldViewPr snapToGrid="0" snapToObjects="1">
      <p:cViewPr varScale="1">
        <p:scale>
          <a:sx n="97" d="100"/>
          <a:sy n="97" d="100"/>
        </p:scale>
        <p:origin x="360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667326-FF4E-6E4F-8A68-0D5EE00352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FF6B07B-574C-0849-AF6D-2AA34A277B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807BE9-0539-434B-A0C4-0E9F489EE244}" type="datetimeFigureOut">
              <a:rPr lang="en-US" smtClean="0"/>
              <a:t>12/14/21</a:t>
            </a:fld>
            <a:endParaRPr lang="en-US"/>
          </a:p>
        </p:txBody>
      </p:sp>
      <p:sp>
        <p:nvSpPr>
          <p:cNvPr id="4" name="Footer Placeholder 3">
            <a:extLst>
              <a:ext uri="{FF2B5EF4-FFF2-40B4-BE49-F238E27FC236}">
                <a16:creationId xmlns:a16="http://schemas.microsoft.com/office/drawing/2014/main" id="{0606C95E-7039-544B-A13A-D695C550F9B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9BDF77-90E7-F944-848D-B2E1B164C66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73207D-66C1-A64A-90BC-6A7334802020}" type="slidenum">
              <a:rPr lang="en-US" smtClean="0"/>
              <a:t>‹#›</a:t>
            </a:fld>
            <a:endParaRPr lang="en-US"/>
          </a:p>
        </p:txBody>
      </p:sp>
    </p:spTree>
    <p:extLst>
      <p:ext uri="{BB962C8B-B14F-4D97-AF65-F5344CB8AC3E}">
        <p14:creationId xmlns:p14="http://schemas.microsoft.com/office/powerpoint/2010/main" val="3403725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xfrm>
            <a:off x="381000" y="685800"/>
            <a:ext cx="6096000" cy="3429000"/>
          </a:xfrm>
          <a:prstGeom prst="rect">
            <a:avLst/>
          </a:prstGeom>
        </p:spPr>
        <p:txBody>
          <a:bodyPr/>
          <a:lstStyle/>
          <a:p>
            <a:endParaRPr/>
          </a:p>
        </p:txBody>
      </p:sp>
      <p:sp>
        <p:nvSpPr>
          <p:cNvPr id="118" name="Shape 1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45" name="Title Text"/>
          <p:cNvSpPr txBox="1">
            <a:spLocks noGrp="1"/>
          </p:cNvSpPr>
          <p:nvPr>
            <p:ph type="title"/>
          </p:nvPr>
        </p:nvSpPr>
        <p:spPr>
          <a:xfrm>
            <a:off x="963085" y="4406903"/>
            <a:ext cx="10363201" cy="1362075"/>
          </a:xfrm>
          <a:prstGeom prst="rect">
            <a:avLst/>
          </a:prstGeom>
        </p:spPr>
        <p:txBody>
          <a:bodyPr anchor="t"/>
          <a:lstStyle>
            <a:lvl1pPr algn="l">
              <a:defRPr sz="4000" b="1" cap="all"/>
            </a:lvl1pPr>
          </a:lstStyle>
          <a:p>
            <a:r>
              <a:t>Title Text</a:t>
            </a:r>
          </a:p>
        </p:txBody>
      </p:sp>
      <p:sp>
        <p:nvSpPr>
          <p:cNvPr id="46" name="Body Level One…"/>
          <p:cNvSpPr txBox="1">
            <a:spLocks noGrp="1"/>
          </p:cNvSpPr>
          <p:nvPr>
            <p:ph type="body" sz="quarter" idx="1"/>
          </p:nvPr>
        </p:nvSpPr>
        <p:spPr>
          <a:xfrm>
            <a:off x="963085" y="2906713"/>
            <a:ext cx="10363201" cy="1500188"/>
          </a:xfrm>
          <a:prstGeom prst="rect">
            <a:avLst/>
          </a:prstGeom>
        </p:spPr>
        <p:txBody>
          <a:bodyPr anchor="b">
            <a:normAutofit/>
          </a:bodyPr>
          <a:lstStyle>
            <a:lvl1pPr marL="0" indent="0">
              <a:buSzTx/>
              <a:buNone/>
            </a:lvl1pPr>
            <a:lvl2pPr marL="0" indent="457200">
              <a:buSzTx/>
              <a:buNone/>
            </a:lvl2pPr>
            <a:lvl3pPr marL="0" indent="914400">
              <a:buSzTx/>
              <a:buNone/>
            </a:lvl3pPr>
            <a:lvl4pPr marL="0" indent="1371600">
              <a:buSzTx/>
              <a:buNone/>
            </a:lvl4pPr>
            <a:lvl5pPr marL="0" indent="1828800">
              <a:buSzTx/>
              <a:buNone/>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3" name="Title Text"/>
          <p:cNvSpPr txBox="1">
            <a:spLocks noGrp="1"/>
          </p:cNvSpPr>
          <p:nvPr>
            <p:ph type="title"/>
          </p:nvPr>
        </p:nvSpPr>
        <p:spPr>
          <a:xfrm>
            <a:off x="609600" y="1100930"/>
            <a:ext cx="10972800" cy="880270"/>
          </a:xfrm>
          <a:prstGeom prst="rect">
            <a:avLst/>
          </a:prstGeom>
        </p:spPr>
        <p:txBody>
          <a:bodyPr/>
          <a:lstStyle/>
          <a:p>
            <a:r>
              <a:t>Title Text</a:t>
            </a:r>
          </a:p>
        </p:txBody>
      </p:sp>
      <p:sp>
        <p:nvSpPr>
          <p:cNvPr id="64" name="Body Level One…"/>
          <p:cNvSpPr txBox="1">
            <a:spLocks noGrp="1"/>
          </p:cNvSpPr>
          <p:nvPr>
            <p:ph type="body" sz="quarter" idx="1"/>
          </p:nvPr>
        </p:nvSpPr>
        <p:spPr>
          <a:xfrm>
            <a:off x="609600" y="2255839"/>
            <a:ext cx="5386917"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65" name="Text Placeholder 4"/>
          <p:cNvSpPr>
            <a:spLocks noGrp="1"/>
          </p:cNvSpPr>
          <p:nvPr>
            <p:ph type="body" sz="quarter" idx="21"/>
          </p:nvPr>
        </p:nvSpPr>
        <p:spPr>
          <a:xfrm>
            <a:off x="6193369" y="2255839"/>
            <a:ext cx="5389033" cy="639763"/>
          </a:xfrm>
          <a:prstGeom prst="rect">
            <a:avLst/>
          </a:prstGeom>
        </p:spPr>
        <p:txBody>
          <a:bodyPr anchor="b">
            <a:normAutofit/>
          </a:bodyPr>
          <a:lstStyle>
            <a:lvl1pPr marL="0" indent="0">
              <a:spcBef>
                <a:spcPts val="500"/>
              </a:spcBef>
              <a:buSzTx/>
              <a:buNone/>
              <a:defRPr sz="2400" b="1"/>
            </a:lvl1pPr>
          </a:lstStyle>
          <a:p>
            <a:pPr marL="0" indent="0">
              <a:spcBef>
                <a:spcPts val="500"/>
              </a:spcBef>
              <a:buSzTx/>
              <a:buNone/>
              <a:defRPr sz="2400" b="1"/>
            </a:pPr>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sp>
        <p:nvSpPr>
          <p:cNvPr id="108" name="Author and Date"/>
          <p:cNvSpPr txBox="1">
            <a:spLocks noGrp="1"/>
          </p:cNvSpPr>
          <p:nvPr>
            <p:ph type="body" sz="quarter" idx="21" hasCustomPrompt="1"/>
          </p:nvPr>
        </p:nvSpPr>
        <p:spPr>
          <a:xfrm>
            <a:off x="600671" y="5304698"/>
            <a:ext cx="10985503" cy="238868"/>
          </a:xfrm>
          <a:prstGeom prst="rect">
            <a:avLst/>
          </a:prstGeom>
          <a:ln w="3175"/>
        </p:spPr>
        <p:txBody>
          <a:bodyPr lIns="17144" tIns="17144" rIns="17144" bIns="17144">
            <a:normAutofit/>
          </a:bodyPr>
          <a:lstStyle>
            <a:lvl1pPr marL="0" indent="0" defTabSz="338454">
              <a:spcBef>
                <a:spcPts val="0"/>
              </a:spcBef>
              <a:buSzTx/>
              <a:buNone/>
              <a:defRPr sz="1476" b="1">
                <a:latin typeface="Helvetica Neue"/>
                <a:ea typeface="Helvetica Neue"/>
                <a:cs typeface="Helvetica Neue"/>
                <a:sym typeface="Helvetica Neue"/>
              </a:defRPr>
            </a:lvl1pPr>
          </a:lstStyle>
          <a:p>
            <a:r>
              <a:t>Author and Date</a:t>
            </a:r>
          </a:p>
        </p:txBody>
      </p:sp>
      <p:sp>
        <p:nvSpPr>
          <p:cNvPr id="109" name="Presentation Title"/>
          <p:cNvSpPr txBox="1">
            <a:spLocks noGrp="1"/>
          </p:cNvSpPr>
          <p:nvPr>
            <p:ph type="title" hasCustomPrompt="1"/>
          </p:nvPr>
        </p:nvSpPr>
        <p:spPr>
          <a:xfrm>
            <a:off x="603250" y="1822871"/>
            <a:ext cx="10985503" cy="1743076"/>
          </a:xfrm>
          <a:prstGeom prst="rect">
            <a:avLst/>
          </a:prstGeom>
        </p:spPr>
        <p:txBody>
          <a:bodyPr lIns="19050" tIns="19050" rIns="19050" bIns="19050" anchor="b"/>
          <a:lstStyle>
            <a:lvl1pPr algn="l" defTabSz="1219169">
              <a:lnSpc>
                <a:spcPct val="80000"/>
              </a:lnSpc>
              <a:defRPr sz="5800" b="1" spc="-116">
                <a:solidFill>
                  <a:srgbClr val="000000"/>
                </a:solidFill>
                <a:latin typeface="Helvetica Neue"/>
                <a:ea typeface="Helvetica Neue"/>
                <a:cs typeface="Helvetica Neue"/>
                <a:sym typeface="Helvetica Neue"/>
              </a:defRPr>
            </a:lvl1pPr>
          </a:lstStyle>
          <a:p>
            <a:r>
              <a:t>Presentation Title</a:t>
            </a:r>
          </a:p>
        </p:txBody>
      </p:sp>
      <p:sp>
        <p:nvSpPr>
          <p:cNvPr id="110" name="Body Level One…"/>
          <p:cNvSpPr txBox="1">
            <a:spLocks noGrp="1"/>
          </p:cNvSpPr>
          <p:nvPr>
            <p:ph type="body" sz="quarter" idx="1" hasCustomPrompt="1"/>
          </p:nvPr>
        </p:nvSpPr>
        <p:spPr>
          <a:xfrm>
            <a:off x="600672" y="3565946"/>
            <a:ext cx="10985501" cy="714376"/>
          </a:xfrm>
          <a:prstGeom prst="rect">
            <a:avLst/>
          </a:prstGeom>
        </p:spPr>
        <p:txBody>
          <a:bodyPr lIns="19050" tIns="19050" rIns="19050" bIns="19050">
            <a:normAutofit/>
          </a:bodyPr>
          <a:lstStyle>
            <a:lvl1pPr marL="0" indent="0" defTabSz="412750">
              <a:spcBef>
                <a:spcPts val="0"/>
              </a:spcBef>
              <a:buSzTx/>
              <a:buNone/>
              <a:defRPr sz="2600" b="1">
                <a:latin typeface="Helvetica Neue"/>
                <a:ea typeface="Helvetica Neue"/>
                <a:cs typeface="Helvetica Neue"/>
                <a:sym typeface="Helvetica Neue"/>
              </a:defRPr>
            </a:lvl1pPr>
            <a:lvl2pPr marL="0" indent="457200" defTabSz="412750">
              <a:spcBef>
                <a:spcPts val="0"/>
              </a:spcBef>
              <a:buSzTx/>
              <a:buNone/>
              <a:defRPr sz="2600" b="1">
                <a:latin typeface="Helvetica Neue"/>
                <a:ea typeface="Helvetica Neue"/>
                <a:cs typeface="Helvetica Neue"/>
                <a:sym typeface="Helvetica Neue"/>
              </a:defRPr>
            </a:lvl2pPr>
            <a:lvl3pPr marL="0" indent="914400" defTabSz="412750">
              <a:spcBef>
                <a:spcPts val="0"/>
              </a:spcBef>
              <a:buSzTx/>
              <a:buNone/>
              <a:defRPr sz="2600" b="1">
                <a:latin typeface="Helvetica Neue"/>
                <a:ea typeface="Helvetica Neue"/>
                <a:cs typeface="Helvetica Neue"/>
                <a:sym typeface="Helvetica Neue"/>
              </a:defRPr>
            </a:lvl3pPr>
            <a:lvl4pPr marL="0" indent="1371600" defTabSz="412750">
              <a:spcBef>
                <a:spcPts val="0"/>
              </a:spcBef>
              <a:buSzTx/>
              <a:buNone/>
              <a:defRPr sz="2600" b="1">
                <a:latin typeface="Helvetica Neue"/>
                <a:ea typeface="Helvetica Neue"/>
                <a:cs typeface="Helvetica Neue"/>
                <a:sym typeface="Helvetica Neue"/>
              </a:defRPr>
            </a:lvl4pPr>
            <a:lvl5pPr marL="0" indent="1828800" defTabSz="412750">
              <a:spcBef>
                <a:spcPts val="0"/>
              </a:spcBef>
              <a:buSzTx/>
              <a:buNone/>
              <a:defRPr sz="2600" b="1">
                <a:latin typeface="Helvetica Neue"/>
                <a:ea typeface="Helvetica Neue"/>
                <a:cs typeface="Helvetica Neue"/>
                <a:sym typeface="Helvetica Neue"/>
              </a:defRPr>
            </a:lvl5pPr>
          </a:lstStyle>
          <a:p>
            <a:r>
              <a:t>Presentation Subtitle</a:t>
            </a:r>
          </a:p>
          <a:p>
            <a:pPr lvl="1"/>
            <a:endParaRPr/>
          </a:p>
          <a:p>
            <a:pPr lvl="2"/>
            <a:endParaRPr/>
          </a:p>
          <a:p>
            <a:pPr lvl="3"/>
            <a:endParaRPr/>
          </a:p>
          <a:p>
            <a:pPr lvl="4"/>
            <a:endParaRPr/>
          </a:p>
        </p:txBody>
      </p:sp>
      <p:sp>
        <p:nvSpPr>
          <p:cNvPr id="111" name="Slide Number"/>
          <p:cNvSpPr txBox="1">
            <a:spLocks noGrp="1"/>
          </p:cNvSpPr>
          <p:nvPr>
            <p:ph type="sldNum" sz="quarter" idx="2"/>
          </p:nvPr>
        </p:nvSpPr>
        <p:spPr>
          <a:xfrm>
            <a:off x="6011123" y="5726129"/>
            <a:ext cx="163506" cy="176972"/>
          </a:xfrm>
          <a:prstGeom prst="rect">
            <a:avLst/>
          </a:prstGeom>
        </p:spPr>
        <p:txBody>
          <a:bodyPr lIns="19050" tIns="19050" rIns="19050" bIns="19050" anchor="b"/>
          <a:lstStyle>
            <a:lvl1pPr algn="ctr" defTabSz="292100">
              <a:defRPr sz="9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pic>
        <p:nvPicPr>
          <p:cNvPr id="13" name="Picture 12" descr="A picture containing rectangle&#10;&#10;Description automatically generated">
            <a:extLst>
              <a:ext uri="{FF2B5EF4-FFF2-40B4-BE49-F238E27FC236}">
                <a16:creationId xmlns:a16="http://schemas.microsoft.com/office/drawing/2014/main" id="{BC4DDD9E-E6D4-7142-B791-885B63EBD7B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9168" b="34122"/>
          <a:stretch/>
        </p:blipFill>
        <p:spPr>
          <a:xfrm flipH="1">
            <a:off x="-7495" y="-178877"/>
            <a:ext cx="12206990" cy="1397436"/>
          </a:xfrm>
          <a:prstGeom prst="rect">
            <a:avLst/>
          </a:prstGeom>
          <a:effectLst>
            <a:outerShdw blurRad="293794" dist="50800" dir="5400000" sx="97000" sy="97000" algn="ctr" rotWithShape="0">
              <a:srgbClr val="000000">
                <a:alpha val="9000"/>
              </a:srgbClr>
            </a:outerShdw>
          </a:effectLst>
        </p:spPr>
      </p:pic>
      <p:pic>
        <p:nvPicPr>
          <p:cNvPr id="9" name="Picture 8" descr="A picture containing text, sign&#10;&#10;Description automatically generated">
            <a:extLst>
              <a:ext uri="{FF2B5EF4-FFF2-40B4-BE49-F238E27FC236}">
                <a16:creationId xmlns:a16="http://schemas.microsoft.com/office/drawing/2014/main" id="{B078C5CC-A4A5-C84A-BFA7-4D55E47AA42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427158" y="72800"/>
            <a:ext cx="2671581" cy="872213"/>
          </a:xfrm>
          <a:prstGeom prst="rect">
            <a:avLst/>
          </a:prstGeom>
        </p:spPr>
      </p:pic>
      <p:sp>
        <p:nvSpPr>
          <p:cNvPr id="4" name="Title Text"/>
          <p:cNvSpPr txBox="1">
            <a:spLocks noGrp="1"/>
          </p:cNvSpPr>
          <p:nvPr>
            <p:ph type="title"/>
          </p:nvPr>
        </p:nvSpPr>
        <p:spPr>
          <a:xfrm>
            <a:off x="406400" y="2149501"/>
            <a:ext cx="11379200" cy="83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rPr dirty="0"/>
              <a:t>Title Text</a:t>
            </a:r>
          </a:p>
        </p:txBody>
      </p:sp>
      <p:sp>
        <p:nvSpPr>
          <p:cNvPr id="5" name="Body Level One…"/>
          <p:cNvSpPr txBox="1">
            <a:spLocks noGrp="1"/>
          </p:cNvSpPr>
          <p:nvPr>
            <p:ph type="body" idx="1"/>
          </p:nvPr>
        </p:nvSpPr>
        <p:spPr>
          <a:xfrm>
            <a:off x="609600" y="3429000"/>
            <a:ext cx="10972800" cy="26971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8" name="Rectangle 17">
            <a:extLst>
              <a:ext uri="{FF2B5EF4-FFF2-40B4-BE49-F238E27FC236}">
                <a16:creationId xmlns:a16="http://schemas.microsoft.com/office/drawing/2014/main" id="{8F496BB2-7866-BD46-98FC-5B168926896D}"/>
              </a:ext>
            </a:extLst>
          </p:cNvPr>
          <p:cNvSpPr/>
          <p:nvPr userDrawn="1"/>
        </p:nvSpPr>
        <p:spPr>
          <a:xfrm>
            <a:off x="0" y="6255214"/>
            <a:ext cx="12192000" cy="600162"/>
          </a:xfrm>
          <a:prstGeom prst="rect">
            <a:avLst/>
          </a:prstGeom>
          <a:solidFill>
            <a:srgbClr val="8BD2E5">
              <a:alpha val="50000"/>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000000"/>
              </a:solidFill>
              <a:effectLst/>
              <a:uFillTx/>
              <a:latin typeface="+mj-lt"/>
              <a:ea typeface="+mj-ea"/>
              <a:cs typeface="+mj-cs"/>
              <a:sym typeface="Arial"/>
            </a:endParaRPr>
          </a:p>
        </p:txBody>
      </p:sp>
      <p:sp>
        <p:nvSpPr>
          <p:cNvPr id="7" name="Rectangle 6">
            <a:extLst>
              <a:ext uri="{FF2B5EF4-FFF2-40B4-BE49-F238E27FC236}">
                <a16:creationId xmlns:a16="http://schemas.microsoft.com/office/drawing/2014/main" id="{6AA903B4-86AF-5344-B3AD-F60BEABFBE21}"/>
              </a:ext>
            </a:extLst>
          </p:cNvPr>
          <p:cNvSpPr/>
          <p:nvPr userDrawn="1"/>
        </p:nvSpPr>
        <p:spPr>
          <a:xfrm>
            <a:off x="9333899" y="884378"/>
            <a:ext cx="2765501" cy="292388"/>
          </a:xfrm>
          <a:prstGeom prst="rect">
            <a:avLst/>
          </a:prstGeom>
        </p:spPr>
        <p:txBody>
          <a:bodyPr wrap="none">
            <a:spAutoFit/>
          </a:bodyPr>
          <a:lstStyle/>
          <a:p>
            <a:r>
              <a:rPr lang="en-US" sz="1300" b="1" i="1" dirty="0">
                <a:solidFill>
                  <a:schemeClr val="tx1"/>
                </a:solidFill>
              </a:rPr>
              <a:t>Note: </a:t>
            </a:r>
            <a:r>
              <a:rPr lang="en-US" sz="1300" i="1" dirty="0">
                <a:solidFill>
                  <a:schemeClr val="tx1"/>
                </a:solidFill>
              </a:rPr>
              <a:t>full version available as PDF</a:t>
            </a:r>
          </a:p>
        </p:txBody>
      </p:sp>
      <p:sp>
        <p:nvSpPr>
          <p:cNvPr id="10" name="TextBox 9">
            <a:extLst>
              <a:ext uri="{FF2B5EF4-FFF2-40B4-BE49-F238E27FC236}">
                <a16:creationId xmlns:a16="http://schemas.microsoft.com/office/drawing/2014/main" id="{987E7C17-F782-9E40-BC5D-BFA8C9D9703B}"/>
              </a:ext>
            </a:extLst>
          </p:cNvPr>
          <p:cNvSpPr txBox="1"/>
          <p:nvPr userDrawn="1"/>
        </p:nvSpPr>
        <p:spPr>
          <a:xfrm>
            <a:off x="8528858" y="6300125"/>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chemeClr val="tx1"/>
                </a:solidFill>
              </a:rPr>
              <a:t> © McMaster Health Forum on behalf McMaster University</a:t>
            </a:r>
          </a:p>
          <a:p>
            <a:pPr algn="r">
              <a:spcAft>
                <a:spcPts val="200"/>
              </a:spcAft>
            </a:pPr>
            <a:r>
              <a:rPr lang="en-CA" sz="800" i="1" dirty="0">
                <a:solidFill>
                  <a:schemeClr val="tx1"/>
                </a:solidFill>
              </a:rPr>
              <a:t>Share freely, give credit, adapt with permission. This work is licensed under</a:t>
            </a:r>
          </a:p>
          <a:p>
            <a:pPr algn="r">
              <a:spcAft>
                <a:spcPts val="200"/>
              </a:spcAft>
            </a:pPr>
            <a:r>
              <a:rPr lang="en-CA" sz="800" i="1" dirty="0">
                <a:solidFill>
                  <a:schemeClr val="tx1"/>
                </a:solidFill>
              </a:rPr>
              <a:t>a Creative Commons Attribution-NoDerivatives 4.0 International License.</a:t>
            </a:r>
          </a:p>
        </p:txBody>
      </p:sp>
      <p:sp>
        <p:nvSpPr>
          <p:cNvPr id="11" name="TextBox 10">
            <a:extLst>
              <a:ext uri="{FF2B5EF4-FFF2-40B4-BE49-F238E27FC236}">
                <a16:creationId xmlns:a16="http://schemas.microsoft.com/office/drawing/2014/main" id="{1EEEDF93-F1B3-FF4E-9DAA-D077512D0159}"/>
              </a:ext>
            </a:extLst>
          </p:cNvPr>
          <p:cNvSpPr txBox="1"/>
          <p:nvPr userDrawn="1"/>
        </p:nvSpPr>
        <p:spPr>
          <a:xfrm>
            <a:off x="173770" y="6301802"/>
            <a:ext cx="1979271" cy="5129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0000"/>
              </a:lnSpc>
              <a:spcAft>
                <a:spcPts val="200"/>
              </a:spcAft>
            </a:pPr>
            <a:r>
              <a:rPr lang="en-CA" sz="800" dirty="0">
                <a:solidFill>
                  <a:schemeClr val="tx1"/>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800" u="none" dirty="0">
                <a:solidFill>
                  <a:schemeClr val="tx1"/>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800" u="none" dirty="0">
                <a:solidFill>
                  <a:schemeClr val="tx1"/>
                </a:solidFill>
                <a:effectLst/>
                <a:latin typeface="Arial" panose="020B0604020202020204" pitchFamily="34" charset="0"/>
                <a:cs typeface="Arial" panose="020B0604020202020204" pitchFamily="34" charset="0"/>
              </a:rPr>
              <a:t>@evidencecomm</a:t>
            </a:r>
          </a:p>
        </p:txBody>
      </p:sp>
      <p:pic>
        <p:nvPicPr>
          <p:cNvPr id="3" name="Picture 2">
            <a:extLst>
              <a:ext uri="{FF2B5EF4-FFF2-40B4-BE49-F238E27FC236}">
                <a16:creationId xmlns:a16="http://schemas.microsoft.com/office/drawing/2014/main" id="{7BF53448-7019-D240-A8FC-227352A375B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8829" y="6353242"/>
            <a:ext cx="122703" cy="122703"/>
          </a:xfrm>
          <a:prstGeom prst="rect">
            <a:avLst/>
          </a:prstGeom>
        </p:spPr>
      </p:pic>
      <p:pic>
        <p:nvPicPr>
          <p:cNvPr id="12" name="Picture 11">
            <a:extLst>
              <a:ext uri="{FF2B5EF4-FFF2-40B4-BE49-F238E27FC236}">
                <a16:creationId xmlns:a16="http://schemas.microsoft.com/office/drawing/2014/main" id="{19A36BA6-856E-1E47-B0BC-302F298A50D3}"/>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8830" y="6656188"/>
            <a:ext cx="126293" cy="126293"/>
          </a:xfrm>
          <a:prstGeom prst="rect">
            <a:avLst/>
          </a:prstGeom>
        </p:spPr>
      </p:pic>
      <p:pic>
        <p:nvPicPr>
          <p:cNvPr id="14" name="Picture 13">
            <a:extLst>
              <a:ext uri="{FF2B5EF4-FFF2-40B4-BE49-F238E27FC236}">
                <a16:creationId xmlns:a16="http://schemas.microsoft.com/office/drawing/2014/main" id="{A1B17162-39D4-A042-9828-13C8F62DBD4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0711" y="6497614"/>
            <a:ext cx="126293" cy="126293"/>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4" r:id="rId2"/>
    <p:sldLayoutId id="2147483656" r:id="rId3"/>
    <p:sldLayoutId id="2147483659" r:id="rId4"/>
  </p:sldLayoutIdLst>
  <p:transition spd="med"/>
  <p:hf hdr="0" ftr="0" dt="0"/>
  <p:txStyles>
    <p:titleStyle>
      <a:lvl1pPr marL="0" marR="0" indent="0" algn="ctr" defTabSz="914400" rtl="0" latinLnBrk="0">
        <a:lnSpc>
          <a:spcPct val="100000"/>
        </a:lnSpc>
        <a:spcBef>
          <a:spcPts val="0"/>
        </a:spcBef>
        <a:spcAft>
          <a:spcPts val="0"/>
        </a:spcAft>
        <a:buClrTx/>
        <a:buSzTx/>
        <a:buFontTx/>
        <a:buNone/>
        <a:tabLst/>
        <a:defRPr sz="3200" b="0" i="0" u="none" strike="noStrike" cap="none" spc="0" baseline="0">
          <a:solidFill>
            <a:srgbClr val="254776"/>
          </a:solidFill>
          <a:uFillTx/>
          <a:latin typeface="+mj-lt"/>
          <a:ea typeface="+mj-ea"/>
          <a:cs typeface="+mj-cs"/>
          <a:sym typeface="Arial"/>
        </a:defRPr>
      </a:lvl1pPr>
      <a:lvl2pPr marL="0" marR="0" indent="0" algn="ctr" defTabSz="914400" rtl="0" latinLnBrk="0">
        <a:lnSpc>
          <a:spcPct val="100000"/>
        </a:lnSpc>
        <a:spcBef>
          <a:spcPts val="0"/>
        </a:spcBef>
        <a:spcAft>
          <a:spcPts val="0"/>
        </a:spcAft>
        <a:buClrTx/>
        <a:buSzTx/>
        <a:buFontTx/>
        <a:buNone/>
        <a:tabLst/>
        <a:defRPr sz="3200" b="0" i="0" u="none" strike="noStrike" cap="none" spc="0" baseline="0">
          <a:solidFill>
            <a:srgbClr val="254776"/>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sz="3200" b="0" i="0" u="none" strike="noStrike" cap="none" spc="0" baseline="0">
          <a:solidFill>
            <a:srgbClr val="254776"/>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sz="3200" b="0" i="0" u="none" strike="noStrike" cap="none" spc="0" baseline="0">
          <a:solidFill>
            <a:srgbClr val="254776"/>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sz="3200" b="0" i="0" u="none" strike="noStrike" cap="none" spc="0" baseline="0">
          <a:solidFill>
            <a:srgbClr val="254776"/>
          </a:solidFill>
          <a:uFillTx/>
          <a:latin typeface="+mj-lt"/>
          <a:ea typeface="+mj-ea"/>
          <a:cs typeface="+mj-cs"/>
          <a:sym typeface="Arial"/>
        </a:defRPr>
      </a:lvl5pPr>
      <a:lvl6pPr marL="0" marR="0" indent="457200" algn="ctr" defTabSz="914400" rtl="0" latinLnBrk="0">
        <a:lnSpc>
          <a:spcPct val="100000"/>
        </a:lnSpc>
        <a:spcBef>
          <a:spcPts val="0"/>
        </a:spcBef>
        <a:spcAft>
          <a:spcPts val="0"/>
        </a:spcAft>
        <a:buClrTx/>
        <a:buSzTx/>
        <a:buFontTx/>
        <a:buNone/>
        <a:tabLst/>
        <a:defRPr sz="3200" b="0" i="0" u="none" strike="noStrike" cap="none" spc="0" baseline="0">
          <a:solidFill>
            <a:srgbClr val="254776"/>
          </a:solidFill>
          <a:uFillTx/>
          <a:latin typeface="+mj-lt"/>
          <a:ea typeface="+mj-ea"/>
          <a:cs typeface="+mj-cs"/>
          <a:sym typeface="Arial"/>
        </a:defRPr>
      </a:lvl6pPr>
      <a:lvl7pPr marL="0" marR="0" indent="914400" algn="ctr" defTabSz="914400" rtl="0" latinLnBrk="0">
        <a:lnSpc>
          <a:spcPct val="100000"/>
        </a:lnSpc>
        <a:spcBef>
          <a:spcPts val="0"/>
        </a:spcBef>
        <a:spcAft>
          <a:spcPts val="0"/>
        </a:spcAft>
        <a:buClrTx/>
        <a:buSzTx/>
        <a:buFontTx/>
        <a:buNone/>
        <a:tabLst/>
        <a:defRPr sz="3200" b="0" i="0" u="none" strike="noStrike" cap="none" spc="0" baseline="0">
          <a:solidFill>
            <a:srgbClr val="254776"/>
          </a:solidFill>
          <a:uFillTx/>
          <a:latin typeface="+mj-lt"/>
          <a:ea typeface="+mj-ea"/>
          <a:cs typeface="+mj-cs"/>
          <a:sym typeface="Arial"/>
        </a:defRPr>
      </a:lvl7pPr>
      <a:lvl8pPr marL="0" marR="0" indent="1371600" algn="ctr" defTabSz="914400" rtl="0" latinLnBrk="0">
        <a:lnSpc>
          <a:spcPct val="100000"/>
        </a:lnSpc>
        <a:spcBef>
          <a:spcPts val="0"/>
        </a:spcBef>
        <a:spcAft>
          <a:spcPts val="0"/>
        </a:spcAft>
        <a:buClrTx/>
        <a:buSzTx/>
        <a:buFontTx/>
        <a:buNone/>
        <a:tabLst/>
        <a:defRPr sz="3200" b="0" i="0" u="none" strike="noStrike" cap="none" spc="0" baseline="0">
          <a:solidFill>
            <a:srgbClr val="254776"/>
          </a:solidFill>
          <a:uFillTx/>
          <a:latin typeface="+mj-lt"/>
          <a:ea typeface="+mj-ea"/>
          <a:cs typeface="+mj-cs"/>
          <a:sym typeface="Arial"/>
        </a:defRPr>
      </a:lvl8pPr>
      <a:lvl9pPr marL="0" marR="0" indent="1828800" algn="ctr" defTabSz="914400" rtl="0" latinLnBrk="0">
        <a:lnSpc>
          <a:spcPct val="100000"/>
        </a:lnSpc>
        <a:spcBef>
          <a:spcPts val="0"/>
        </a:spcBef>
        <a:spcAft>
          <a:spcPts val="0"/>
        </a:spcAft>
        <a:buClrTx/>
        <a:buSzTx/>
        <a:buFontTx/>
        <a:buNone/>
        <a:tabLst/>
        <a:defRPr sz="3200" b="0" i="0" u="none" strike="noStrike" cap="none" spc="0" baseline="0">
          <a:solidFill>
            <a:srgbClr val="254776"/>
          </a:solidFill>
          <a:uFillTx/>
          <a:latin typeface="+mj-lt"/>
          <a:ea typeface="+mj-ea"/>
          <a:cs typeface="+mj-cs"/>
          <a:sym typeface="Arial"/>
        </a:defRPr>
      </a:lvl9pPr>
    </p:titleStyle>
    <p:bodyStyle>
      <a:lvl1pPr marL="342900" marR="0" indent="-342900" algn="l" defTabSz="914400" rtl="0" latinLnBrk="0">
        <a:lnSpc>
          <a:spcPct val="100000"/>
        </a:lnSpc>
        <a:spcBef>
          <a:spcPts val="400"/>
        </a:spcBef>
        <a:spcAft>
          <a:spcPts val="0"/>
        </a:spcAft>
        <a:buClrTx/>
        <a:buSzPct val="120000"/>
        <a:buFontTx/>
        <a:buChar char="▪"/>
        <a:tabLst/>
        <a:defRPr sz="2000" b="0" i="0" u="none" strike="noStrike" cap="none" spc="0" baseline="0">
          <a:solidFill>
            <a:srgbClr val="000000"/>
          </a:solidFill>
          <a:uFillTx/>
          <a:latin typeface="+mj-lt"/>
          <a:ea typeface="+mj-ea"/>
          <a:cs typeface="+mj-cs"/>
          <a:sym typeface="Arial"/>
        </a:defRPr>
      </a:lvl1pPr>
      <a:lvl2pPr marL="742950" marR="0" indent="-285750" algn="l" defTabSz="914400" rtl="0" latinLnBrk="0">
        <a:lnSpc>
          <a:spcPct val="100000"/>
        </a:lnSpc>
        <a:spcBef>
          <a:spcPts val="400"/>
        </a:spcBef>
        <a:spcAft>
          <a:spcPts val="0"/>
        </a:spcAft>
        <a:buClrTx/>
        <a:buSzPct val="60000"/>
        <a:buFontTx/>
        <a:buChar char="❑"/>
        <a:tabLst/>
        <a:defRPr sz="2000" b="0" i="0" u="none" strike="noStrike" cap="none" spc="0" baseline="0">
          <a:solidFill>
            <a:srgbClr val="000000"/>
          </a:solidFill>
          <a:uFillTx/>
          <a:latin typeface="+mj-lt"/>
          <a:ea typeface="+mj-ea"/>
          <a:cs typeface="+mj-cs"/>
          <a:sym typeface="Arial"/>
        </a:defRPr>
      </a:lvl2pPr>
      <a:lvl3pPr marL="1143000" marR="0" indent="-228600" algn="l" defTabSz="914400" rtl="0" latinLnBrk="0">
        <a:lnSpc>
          <a:spcPct val="100000"/>
        </a:lnSpc>
        <a:spcBef>
          <a:spcPts val="400"/>
        </a:spcBef>
        <a:spcAft>
          <a:spcPts val="0"/>
        </a:spcAft>
        <a:buClrTx/>
        <a:buSzPct val="100000"/>
        <a:buFontTx/>
        <a:buChar char="•"/>
        <a:tabLst/>
        <a:defRPr sz="2000" b="0" i="0" u="none" strike="noStrike" cap="none" spc="0" baseline="0">
          <a:solidFill>
            <a:srgbClr val="000000"/>
          </a:solidFill>
          <a:uFillTx/>
          <a:latin typeface="+mj-lt"/>
          <a:ea typeface="+mj-ea"/>
          <a:cs typeface="+mj-cs"/>
          <a:sym typeface="Arial"/>
        </a:defRPr>
      </a:lvl3pPr>
      <a:lvl4pPr marL="1600200" marR="0" indent="-228600" algn="l" defTabSz="914400" rtl="0" latinLnBrk="0">
        <a:lnSpc>
          <a:spcPct val="100000"/>
        </a:lnSpc>
        <a:spcBef>
          <a:spcPts val="400"/>
        </a:spcBef>
        <a:spcAft>
          <a:spcPts val="0"/>
        </a:spcAft>
        <a:buClrTx/>
        <a:buSzPct val="100000"/>
        <a:buFontTx/>
        <a:buChar char="▪"/>
        <a:tabLst/>
        <a:defRPr sz="2000" b="0" i="0" u="none" strike="noStrike" cap="none" spc="0" baseline="0">
          <a:solidFill>
            <a:srgbClr val="000000"/>
          </a:solidFill>
          <a:uFillTx/>
          <a:latin typeface="+mj-lt"/>
          <a:ea typeface="+mj-ea"/>
          <a:cs typeface="+mj-cs"/>
          <a:sym typeface="Arial"/>
        </a:defRPr>
      </a:lvl4pPr>
      <a:lvl5pPr marL="2057400" marR="0" indent="-228600" algn="l" defTabSz="914400" rtl="0" latinLnBrk="0">
        <a:lnSpc>
          <a:spcPct val="100000"/>
        </a:lnSpc>
        <a:spcBef>
          <a:spcPts val="400"/>
        </a:spcBef>
        <a:spcAft>
          <a:spcPts val="0"/>
        </a:spcAft>
        <a:buClrTx/>
        <a:buSzPct val="50000"/>
        <a:buFontTx/>
        <a:buChar char="❑"/>
        <a:tabLst/>
        <a:defRPr sz="2000" b="0" i="0" u="none" strike="noStrike" cap="none" spc="0" baseline="0">
          <a:solidFill>
            <a:srgbClr val="000000"/>
          </a:solidFill>
          <a:uFillTx/>
          <a:latin typeface="+mj-lt"/>
          <a:ea typeface="+mj-ea"/>
          <a:cs typeface="+mj-cs"/>
          <a:sym typeface="Arial"/>
        </a:defRPr>
      </a:lvl5pPr>
      <a:lvl6pPr marL="2514600" marR="0" indent="-228600" algn="l" defTabSz="914400" rtl="0" latinLnBrk="0">
        <a:lnSpc>
          <a:spcPct val="100000"/>
        </a:lnSpc>
        <a:spcBef>
          <a:spcPts val="400"/>
        </a:spcBef>
        <a:spcAft>
          <a:spcPts val="0"/>
        </a:spcAft>
        <a:buClrTx/>
        <a:buSzPct val="50000"/>
        <a:buFontTx/>
        <a:buChar char="❑"/>
        <a:tabLst/>
        <a:defRPr sz="2000" b="0" i="0" u="none" strike="noStrike" cap="none" spc="0" baseline="0">
          <a:solidFill>
            <a:srgbClr val="000000"/>
          </a:solidFill>
          <a:uFillTx/>
          <a:latin typeface="+mj-lt"/>
          <a:ea typeface="+mj-ea"/>
          <a:cs typeface="+mj-cs"/>
          <a:sym typeface="Arial"/>
        </a:defRPr>
      </a:lvl6pPr>
      <a:lvl7pPr marL="2971800" marR="0" indent="-228600" algn="l" defTabSz="914400" rtl="0" latinLnBrk="0">
        <a:lnSpc>
          <a:spcPct val="100000"/>
        </a:lnSpc>
        <a:spcBef>
          <a:spcPts val="400"/>
        </a:spcBef>
        <a:spcAft>
          <a:spcPts val="0"/>
        </a:spcAft>
        <a:buClrTx/>
        <a:buSzPct val="50000"/>
        <a:buFontTx/>
        <a:buChar char="❑"/>
        <a:tabLst/>
        <a:defRPr sz="2000" b="0" i="0" u="none" strike="noStrike" cap="none" spc="0" baseline="0">
          <a:solidFill>
            <a:srgbClr val="000000"/>
          </a:solidFill>
          <a:uFillTx/>
          <a:latin typeface="+mj-lt"/>
          <a:ea typeface="+mj-ea"/>
          <a:cs typeface="+mj-cs"/>
          <a:sym typeface="Arial"/>
        </a:defRPr>
      </a:lvl7pPr>
      <a:lvl8pPr marL="3429000" marR="0" indent="-228600" algn="l" defTabSz="914400" rtl="0" latinLnBrk="0">
        <a:lnSpc>
          <a:spcPct val="100000"/>
        </a:lnSpc>
        <a:spcBef>
          <a:spcPts val="400"/>
        </a:spcBef>
        <a:spcAft>
          <a:spcPts val="0"/>
        </a:spcAft>
        <a:buClrTx/>
        <a:buSzPct val="50000"/>
        <a:buFontTx/>
        <a:buChar char="❑"/>
        <a:tabLst/>
        <a:defRPr sz="2000" b="0" i="0" u="none" strike="noStrike" cap="none" spc="0" baseline="0">
          <a:solidFill>
            <a:srgbClr val="000000"/>
          </a:solidFill>
          <a:uFillTx/>
          <a:latin typeface="+mj-lt"/>
          <a:ea typeface="+mj-ea"/>
          <a:cs typeface="+mj-cs"/>
          <a:sym typeface="Arial"/>
        </a:defRPr>
      </a:lvl8pPr>
      <a:lvl9pPr marL="3886200" marR="0" indent="-228600" algn="l" defTabSz="914400" rtl="0" latinLnBrk="0">
        <a:lnSpc>
          <a:spcPct val="100000"/>
        </a:lnSpc>
        <a:spcBef>
          <a:spcPts val="400"/>
        </a:spcBef>
        <a:spcAft>
          <a:spcPts val="0"/>
        </a:spcAft>
        <a:buClrTx/>
        <a:buSzPct val="50000"/>
        <a:buFontTx/>
        <a:buChar char="❑"/>
        <a:tabLst/>
        <a:defRPr sz="2000" b="0" i="0" u="none" strike="noStrike" cap="none" spc="0" baseline="0">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mcmasterforum.org/networks/covid-end/about-covid-end/partner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Picture 30" descr="A picture containing rectangle&#10;&#10;Description automatically generated">
            <a:extLst>
              <a:ext uri="{FF2B5EF4-FFF2-40B4-BE49-F238E27FC236}">
                <a16:creationId xmlns:a16="http://schemas.microsoft.com/office/drawing/2014/main" id="{CAABF169-0898-F147-87F1-C3C35D1483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168" b="34122"/>
          <a:stretch/>
        </p:blipFill>
        <p:spPr>
          <a:xfrm flipH="1">
            <a:off x="-13277" y="-177894"/>
            <a:ext cx="12206990" cy="1397436"/>
          </a:xfrm>
          <a:prstGeom prst="rect">
            <a:avLst/>
          </a:prstGeom>
          <a:effectLst>
            <a:outerShdw blurRad="293794" dist="50800" dir="5400000" sx="97000" sy="97000" algn="ctr" rotWithShape="0">
              <a:srgbClr val="000000">
                <a:alpha val="9000"/>
              </a:srgbClr>
            </a:outerShdw>
          </a:effectLst>
        </p:spPr>
      </p:pic>
      <p:pic>
        <p:nvPicPr>
          <p:cNvPr id="19" name="Picture 18" descr="A picture containing chart&#10;&#10;Description automatically generated">
            <a:extLst>
              <a:ext uri="{FF2B5EF4-FFF2-40B4-BE49-F238E27FC236}">
                <a16:creationId xmlns:a16="http://schemas.microsoft.com/office/drawing/2014/main" id="{A4518803-5B93-C946-83AF-200A0FE99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0" y="1028912"/>
            <a:ext cx="8606687" cy="5940302"/>
          </a:xfrm>
          <a:prstGeom prst="rect">
            <a:avLst/>
          </a:prstGeom>
        </p:spPr>
      </p:pic>
      <p:grpSp>
        <p:nvGrpSpPr>
          <p:cNvPr id="20" name="Group 19">
            <a:extLst>
              <a:ext uri="{FF2B5EF4-FFF2-40B4-BE49-F238E27FC236}">
                <a16:creationId xmlns:a16="http://schemas.microsoft.com/office/drawing/2014/main" id="{D49203BF-E60D-4641-832F-9F89085544A0}"/>
              </a:ext>
            </a:extLst>
          </p:cNvPr>
          <p:cNvGrpSpPr/>
          <p:nvPr/>
        </p:nvGrpSpPr>
        <p:grpSpPr>
          <a:xfrm>
            <a:off x="1626416" y="1737535"/>
            <a:ext cx="6025669" cy="4288050"/>
            <a:chOff x="6343342" y="2295928"/>
            <a:chExt cx="5445419" cy="3875125"/>
          </a:xfrm>
        </p:grpSpPr>
        <p:sp>
          <p:nvSpPr>
            <p:cNvPr id="21" name="TextBox 20">
              <a:extLst>
                <a:ext uri="{FF2B5EF4-FFF2-40B4-BE49-F238E27FC236}">
                  <a16:creationId xmlns:a16="http://schemas.microsoft.com/office/drawing/2014/main" id="{943136C7-D208-7740-8690-88D65AF1106A}"/>
                </a:ext>
              </a:extLst>
            </p:cNvPr>
            <p:cNvSpPr txBox="1"/>
            <p:nvPr/>
          </p:nvSpPr>
          <p:spPr>
            <a:xfrm>
              <a:off x="7337811" y="2295928"/>
              <a:ext cx="4450950" cy="6675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050" dirty="0">
                  <a:solidFill>
                    <a:srgbClr val="254777"/>
                  </a:solidFill>
                </a:rPr>
                <a:t>COVID-END acts as ‘umbrella’ for these partners in the time-limited evidence response to COVID-19, and many of them in turn act as an umbrella for many other partners in addressing a broad range of societal challenges. Examples of these umbrella organizations include:</a:t>
              </a:r>
              <a:endParaRPr kumimoji="0" lang="en-US" sz="1050" i="0" u="none" strike="noStrike" cap="none" spc="0" normalizeH="0" baseline="0" dirty="0">
                <a:ln>
                  <a:noFill/>
                </a:ln>
                <a:solidFill>
                  <a:srgbClr val="254777"/>
                </a:solidFill>
                <a:effectLst/>
                <a:uFillTx/>
                <a:latin typeface="Arial" panose="020B0604020202020204" pitchFamily="34" charset="0"/>
                <a:cs typeface="Arial" panose="020B0604020202020204" pitchFamily="34" charset="0"/>
                <a:sym typeface="Arial"/>
              </a:endParaRPr>
            </a:p>
          </p:txBody>
        </p:sp>
        <p:sp>
          <p:nvSpPr>
            <p:cNvPr id="22" name="TextBox 21">
              <a:extLst>
                <a:ext uri="{FF2B5EF4-FFF2-40B4-BE49-F238E27FC236}">
                  <a16:creationId xmlns:a16="http://schemas.microsoft.com/office/drawing/2014/main" id="{696AF7F5-AE30-624C-9792-2F0704DF7879}"/>
                </a:ext>
              </a:extLst>
            </p:cNvPr>
            <p:cNvSpPr txBox="1"/>
            <p:nvPr/>
          </p:nvSpPr>
          <p:spPr>
            <a:xfrm>
              <a:off x="6343345" y="3269815"/>
              <a:ext cx="5139641" cy="361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000" dirty="0">
                  <a:solidFill>
                    <a:srgbClr val="254777"/>
                  </a:solidFill>
                </a:rPr>
                <a:t>Africa Centre for Evidence</a:t>
              </a:r>
              <a:r>
                <a:rPr lang="en-US" sz="1000" dirty="0">
                  <a:solidFill>
                    <a:srgbClr val="1E252B"/>
                  </a:solidFill>
                </a:rPr>
                <a:t>, which supports the Africa Evidence Network in bringing together more than 3,000 people from across Africa to support evidence-informed decision-making</a:t>
              </a:r>
              <a:endParaRPr kumimoji="0" lang="en-US" sz="1050" i="0" u="none" strike="noStrike" cap="none" spc="0" normalizeH="0" baseline="0" dirty="0">
                <a:ln>
                  <a:noFill/>
                </a:ln>
                <a:solidFill>
                  <a:srgbClr val="254777"/>
                </a:solidFill>
                <a:effectLst/>
                <a:uFillTx/>
                <a:latin typeface="Arial" panose="020B0604020202020204" pitchFamily="34" charset="0"/>
                <a:cs typeface="Arial" panose="020B0604020202020204" pitchFamily="34" charset="0"/>
                <a:sym typeface="Arial"/>
              </a:endParaRPr>
            </a:p>
          </p:txBody>
        </p:sp>
        <p:sp>
          <p:nvSpPr>
            <p:cNvPr id="23" name="TextBox 22">
              <a:extLst>
                <a:ext uri="{FF2B5EF4-FFF2-40B4-BE49-F238E27FC236}">
                  <a16:creationId xmlns:a16="http://schemas.microsoft.com/office/drawing/2014/main" id="{3D9409F6-D751-4546-B76C-126D86BF23CC}"/>
                </a:ext>
              </a:extLst>
            </p:cNvPr>
            <p:cNvSpPr txBox="1"/>
            <p:nvPr/>
          </p:nvSpPr>
          <p:spPr>
            <a:xfrm>
              <a:off x="6343345" y="3836032"/>
              <a:ext cx="5139641" cy="500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000" dirty="0">
                  <a:solidFill>
                    <a:srgbClr val="254777"/>
                  </a:solidFill>
                </a:rPr>
                <a:t>Campbell Collaboration</a:t>
              </a:r>
              <a:r>
                <a:rPr lang="en-US" sz="1000" dirty="0">
                  <a:solidFill>
                    <a:srgbClr val="1E252B"/>
                  </a:solidFill>
                </a:rPr>
                <a:t>, which supports teams around the world to prepare and support the use of evidence syntheses in areas like business and management, climate solutions, crime and justice, disability, education, international development, and social welfare</a:t>
              </a:r>
            </a:p>
          </p:txBody>
        </p:sp>
        <p:sp>
          <p:nvSpPr>
            <p:cNvPr id="24" name="TextBox 23">
              <a:extLst>
                <a:ext uri="{FF2B5EF4-FFF2-40B4-BE49-F238E27FC236}">
                  <a16:creationId xmlns:a16="http://schemas.microsoft.com/office/drawing/2014/main" id="{94EB010D-3A19-1B45-A942-632AB8D6BE75}"/>
                </a:ext>
              </a:extLst>
            </p:cNvPr>
            <p:cNvSpPr txBox="1"/>
            <p:nvPr/>
          </p:nvSpPr>
          <p:spPr>
            <a:xfrm>
              <a:off x="6343345" y="4473744"/>
              <a:ext cx="5139641" cy="500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000" dirty="0">
                  <a:solidFill>
                    <a:srgbClr val="254777"/>
                  </a:solidFill>
                </a:rPr>
                <a:t>Cochrane</a:t>
              </a:r>
              <a:r>
                <a:rPr lang="en-US" sz="1000" dirty="0">
                  <a:solidFill>
                    <a:srgbClr val="1E252B"/>
                  </a:solidFill>
                </a:rPr>
                <a:t>, which includes review groups around the world that prepare evidence syntheses, and geographic groups in 45 countries and thematic networks in 13 domains that support evidence-informed decision-making on health-related topics</a:t>
              </a:r>
              <a:endParaRPr kumimoji="0" lang="en-US" sz="1050" i="0" u="none" strike="noStrike" cap="none" spc="0" normalizeH="0" baseline="0" dirty="0">
                <a:ln>
                  <a:noFill/>
                </a:ln>
                <a:solidFill>
                  <a:srgbClr val="254777"/>
                </a:solidFill>
                <a:effectLst/>
                <a:uFillTx/>
                <a:latin typeface="Arial" panose="020B0604020202020204" pitchFamily="34" charset="0"/>
                <a:cs typeface="Arial" panose="020B0604020202020204" pitchFamily="34" charset="0"/>
                <a:sym typeface="Arial"/>
              </a:endParaRPr>
            </a:p>
          </p:txBody>
        </p:sp>
        <p:sp>
          <p:nvSpPr>
            <p:cNvPr id="25" name="TextBox 24">
              <a:extLst>
                <a:ext uri="{FF2B5EF4-FFF2-40B4-BE49-F238E27FC236}">
                  <a16:creationId xmlns:a16="http://schemas.microsoft.com/office/drawing/2014/main" id="{721BE9AC-EC0B-4143-A0DF-E3667E437878}"/>
                </a:ext>
              </a:extLst>
            </p:cNvPr>
            <p:cNvSpPr txBox="1"/>
            <p:nvPr/>
          </p:nvSpPr>
          <p:spPr>
            <a:xfrm>
              <a:off x="6343345" y="5161691"/>
              <a:ext cx="5139641" cy="361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000" dirty="0">
                  <a:solidFill>
                    <a:srgbClr val="254777"/>
                  </a:solidFill>
                </a:rPr>
                <a:t>Evidence Synthesis International</a:t>
              </a:r>
              <a:r>
                <a:rPr lang="en-US" sz="1000" dirty="0">
                  <a:solidFill>
                    <a:srgbClr val="1E252B"/>
                  </a:solidFill>
                </a:rPr>
                <a:t>, which supports evidence-synthesis organizations around the world that produce, support, and use evidence syntheses</a:t>
              </a:r>
            </a:p>
          </p:txBody>
        </p:sp>
        <p:sp>
          <p:nvSpPr>
            <p:cNvPr id="26" name="TextBox 25">
              <a:extLst>
                <a:ext uri="{FF2B5EF4-FFF2-40B4-BE49-F238E27FC236}">
                  <a16:creationId xmlns:a16="http://schemas.microsoft.com/office/drawing/2014/main" id="{91E29553-4FAB-E847-88F0-19328CB8A369}"/>
                </a:ext>
              </a:extLst>
            </p:cNvPr>
            <p:cNvSpPr txBox="1"/>
            <p:nvPr/>
          </p:nvSpPr>
          <p:spPr>
            <a:xfrm>
              <a:off x="6343342" y="5809474"/>
              <a:ext cx="5139641" cy="361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000" dirty="0">
                  <a:solidFill>
                    <a:srgbClr val="254777"/>
                  </a:solidFill>
                </a:rPr>
                <a:t>Guidelines International Network</a:t>
              </a:r>
              <a:r>
                <a:rPr lang="en-US" sz="1000" dirty="0">
                  <a:solidFill>
                    <a:srgbClr val="1E252B"/>
                  </a:solidFill>
                </a:rPr>
                <a:t>, which supports 130 organizations around the world that develop and implement evidence-based guidelines.</a:t>
              </a:r>
              <a:endParaRPr kumimoji="0" lang="en-US" sz="1050" i="0" u="none" strike="noStrike" cap="none" spc="0" normalizeH="0" baseline="0" dirty="0">
                <a:ln>
                  <a:noFill/>
                </a:ln>
                <a:solidFill>
                  <a:srgbClr val="254777"/>
                </a:solidFill>
                <a:effectLst/>
                <a:uFillTx/>
                <a:latin typeface="Arial" panose="020B0604020202020204" pitchFamily="34" charset="0"/>
                <a:cs typeface="Arial" panose="020B0604020202020204" pitchFamily="34" charset="0"/>
                <a:sym typeface="Arial"/>
              </a:endParaRPr>
            </a:p>
          </p:txBody>
        </p:sp>
      </p:grpSp>
      <p:sp>
        <p:nvSpPr>
          <p:cNvPr id="27" name="Text Placeholder 2">
            <a:extLst>
              <a:ext uri="{FF2B5EF4-FFF2-40B4-BE49-F238E27FC236}">
                <a16:creationId xmlns:a16="http://schemas.microsoft.com/office/drawing/2014/main" id="{0DBFEBB6-CDA5-5147-BF4D-59E4EBAD7AB6}"/>
              </a:ext>
            </a:extLst>
          </p:cNvPr>
          <p:cNvSpPr txBox="1">
            <a:spLocks/>
          </p:cNvSpPr>
          <p:nvPr/>
        </p:nvSpPr>
        <p:spPr>
          <a:xfrm>
            <a:off x="8002681" y="1689597"/>
            <a:ext cx="3634262" cy="30331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fontScale="92500" lnSpcReduction="20000"/>
          </a:bodyPr>
          <a:lstStyle>
            <a:lvl1pPr marL="342900" marR="0" indent="-342900" algn="l" defTabSz="914400" rtl="0" latinLnBrk="0">
              <a:lnSpc>
                <a:spcPct val="100000"/>
              </a:lnSpc>
              <a:spcBef>
                <a:spcPts val="400"/>
              </a:spcBef>
              <a:spcAft>
                <a:spcPts val="0"/>
              </a:spcAft>
              <a:buClrTx/>
              <a:buSzPct val="120000"/>
              <a:buFontTx/>
              <a:buChar char="▪"/>
              <a:tabLst/>
              <a:defRPr sz="2000" b="0" i="0" u="none" strike="noStrike" cap="none" spc="0" baseline="0">
                <a:solidFill>
                  <a:srgbClr val="000000"/>
                </a:solidFill>
                <a:uFillTx/>
                <a:latin typeface="+mj-lt"/>
                <a:ea typeface="+mj-ea"/>
                <a:cs typeface="+mj-cs"/>
                <a:sym typeface="Arial"/>
              </a:defRPr>
            </a:lvl1pPr>
            <a:lvl2pPr marL="742950" marR="0" indent="-285750" algn="l" defTabSz="914400" rtl="0" latinLnBrk="0">
              <a:lnSpc>
                <a:spcPct val="100000"/>
              </a:lnSpc>
              <a:spcBef>
                <a:spcPts val="400"/>
              </a:spcBef>
              <a:spcAft>
                <a:spcPts val="0"/>
              </a:spcAft>
              <a:buClrTx/>
              <a:buSzPct val="60000"/>
              <a:buFontTx/>
              <a:buChar char="❑"/>
              <a:tabLst/>
              <a:defRPr sz="2000" b="0" i="0" u="none" strike="noStrike" cap="none" spc="0" baseline="0">
                <a:solidFill>
                  <a:srgbClr val="000000"/>
                </a:solidFill>
                <a:uFillTx/>
                <a:latin typeface="+mj-lt"/>
                <a:ea typeface="+mj-ea"/>
                <a:cs typeface="+mj-cs"/>
                <a:sym typeface="Arial"/>
              </a:defRPr>
            </a:lvl2pPr>
            <a:lvl3pPr marL="1143000" marR="0" indent="-228600" algn="l" defTabSz="914400" rtl="0" latinLnBrk="0">
              <a:lnSpc>
                <a:spcPct val="100000"/>
              </a:lnSpc>
              <a:spcBef>
                <a:spcPts val="400"/>
              </a:spcBef>
              <a:spcAft>
                <a:spcPts val="0"/>
              </a:spcAft>
              <a:buClrTx/>
              <a:buSzPct val="100000"/>
              <a:buFontTx/>
              <a:buChar char="•"/>
              <a:tabLst/>
              <a:defRPr sz="2000" b="0" i="0" u="none" strike="noStrike" cap="none" spc="0" baseline="0">
                <a:solidFill>
                  <a:srgbClr val="000000"/>
                </a:solidFill>
                <a:uFillTx/>
                <a:latin typeface="+mj-lt"/>
                <a:ea typeface="+mj-ea"/>
                <a:cs typeface="+mj-cs"/>
                <a:sym typeface="Arial"/>
              </a:defRPr>
            </a:lvl3pPr>
            <a:lvl4pPr marL="1600200" marR="0" indent="-228600" algn="l" defTabSz="914400" rtl="0" latinLnBrk="0">
              <a:lnSpc>
                <a:spcPct val="100000"/>
              </a:lnSpc>
              <a:spcBef>
                <a:spcPts val="400"/>
              </a:spcBef>
              <a:spcAft>
                <a:spcPts val="0"/>
              </a:spcAft>
              <a:buClrTx/>
              <a:buSzPct val="100000"/>
              <a:buFontTx/>
              <a:buChar char="▪"/>
              <a:tabLst/>
              <a:defRPr sz="2000" b="0" i="0" u="none" strike="noStrike" cap="none" spc="0" baseline="0">
                <a:solidFill>
                  <a:srgbClr val="000000"/>
                </a:solidFill>
                <a:uFillTx/>
                <a:latin typeface="+mj-lt"/>
                <a:ea typeface="+mj-ea"/>
                <a:cs typeface="+mj-cs"/>
                <a:sym typeface="Arial"/>
              </a:defRPr>
            </a:lvl4pPr>
            <a:lvl5pPr marL="2057400" marR="0" indent="-228600" algn="l" defTabSz="914400" rtl="0" latinLnBrk="0">
              <a:lnSpc>
                <a:spcPct val="100000"/>
              </a:lnSpc>
              <a:spcBef>
                <a:spcPts val="400"/>
              </a:spcBef>
              <a:spcAft>
                <a:spcPts val="0"/>
              </a:spcAft>
              <a:buClrTx/>
              <a:buSzPct val="50000"/>
              <a:buFontTx/>
              <a:buChar char="❑"/>
              <a:tabLst/>
              <a:defRPr sz="2000" b="0" i="0" u="none" strike="noStrike" cap="none" spc="0" baseline="0">
                <a:solidFill>
                  <a:srgbClr val="000000"/>
                </a:solidFill>
                <a:uFillTx/>
                <a:latin typeface="+mj-lt"/>
                <a:ea typeface="+mj-ea"/>
                <a:cs typeface="+mj-cs"/>
                <a:sym typeface="Arial"/>
              </a:defRPr>
            </a:lvl5pPr>
            <a:lvl6pPr marL="2514600" marR="0" indent="-228600" algn="l" defTabSz="914400" rtl="0" latinLnBrk="0">
              <a:lnSpc>
                <a:spcPct val="100000"/>
              </a:lnSpc>
              <a:spcBef>
                <a:spcPts val="400"/>
              </a:spcBef>
              <a:spcAft>
                <a:spcPts val="0"/>
              </a:spcAft>
              <a:buClrTx/>
              <a:buSzPct val="50000"/>
              <a:buFontTx/>
              <a:buChar char="❑"/>
              <a:tabLst/>
              <a:defRPr sz="2000" b="0" i="0" u="none" strike="noStrike" cap="none" spc="0" baseline="0">
                <a:solidFill>
                  <a:srgbClr val="000000"/>
                </a:solidFill>
                <a:uFillTx/>
                <a:latin typeface="+mj-lt"/>
                <a:ea typeface="+mj-ea"/>
                <a:cs typeface="+mj-cs"/>
                <a:sym typeface="Arial"/>
              </a:defRPr>
            </a:lvl6pPr>
            <a:lvl7pPr marL="2971800" marR="0" indent="-228600" algn="l" defTabSz="914400" rtl="0" latinLnBrk="0">
              <a:lnSpc>
                <a:spcPct val="100000"/>
              </a:lnSpc>
              <a:spcBef>
                <a:spcPts val="400"/>
              </a:spcBef>
              <a:spcAft>
                <a:spcPts val="0"/>
              </a:spcAft>
              <a:buClrTx/>
              <a:buSzPct val="50000"/>
              <a:buFontTx/>
              <a:buChar char="❑"/>
              <a:tabLst/>
              <a:defRPr sz="2000" b="0" i="0" u="none" strike="noStrike" cap="none" spc="0" baseline="0">
                <a:solidFill>
                  <a:srgbClr val="000000"/>
                </a:solidFill>
                <a:uFillTx/>
                <a:latin typeface="+mj-lt"/>
                <a:ea typeface="+mj-ea"/>
                <a:cs typeface="+mj-cs"/>
                <a:sym typeface="Arial"/>
              </a:defRPr>
            </a:lvl7pPr>
            <a:lvl8pPr marL="3429000" marR="0" indent="-228600" algn="l" defTabSz="914400" rtl="0" latinLnBrk="0">
              <a:lnSpc>
                <a:spcPct val="100000"/>
              </a:lnSpc>
              <a:spcBef>
                <a:spcPts val="400"/>
              </a:spcBef>
              <a:spcAft>
                <a:spcPts val="0"/>
              </a:spcAft>
              <a:buClrTx/>
              <a:buSzPct val="50000"/>
              <a:buFontTx/>
              <a:buChar char="❑"/>
              <a:tabLst/>
              <a:defRPr sz="2000" b="0" i="0" u="none" strike="noStrike" cap="none" spc="0" baseline="0">
                <a:solidFill>
                  <a:srgbClr val="000000"/>
                </a:solidFill>
                <a:uFillTx/>
                <a:latin typeface="+mj-lt"/>
                <a:ea typeface="+mj-ea"/>
                <a:cs typeface="+mj-cs"/>
                <a:sym typeface="Arial"/>
              </a:defRPr>
            </a:lvl8pPr>
            <a:lvl9pPr marL="3886200" marR="0" indent="-228600" algn="l" defTabSz="914400" rtl="0" latinLnBrk="0">
              <a:lnSpc>
                <a:spcPct val="100000"/>
              </a:lnSpc>
              <a:spcBef>
                <a:spcPts val="400"/>
              </a:spcBef>
              <a:spcAft>
                <a:spcPts val="0"/>
              </a:spcAft>
              <a:buClrTx/>
              <a:buSzPct val="50000"/>
              <a:buFontTx/>
              <a:buChar char="❑"/>
              <a:tabLst/>
              <a:defRPr sz="2000" b="0" i="0" u="none" strike="noStrike" cap="none" spc="0" baseline="0">
                <a:solidFill>
                  <a:srgbClr val="000000"/>
                </a:solidFill>
                <a:uFillTx/>
                <a:latin typeface="+mj-lt"/>
                <a:ea typeface="+mj-ea"/>
                <a:cs typeface="+mj-cs"/>
                <a:sym typeface="Arial"/>
              </a:defRPr>
            </a:lvl9pPr>
          </a:lstStyle>
          <a:p>
            <a:pPr marL="0" indent="0">
              <a:lnSpc>
                <a:spcPct val="120000"/>
              </a:lnSpc>
              <a:buNone/>
            </a:pPr>
            <a:r>
              <a:rPr lang="en-US" sz="1800" dirty="0">
                <a:solidFill>
                  <a:schemeClr val="tx1"/>
                </a:solidFill>
                <a:latin typeface="Arial" panose="020B0604020202020204" pitchFamily="34" charset="0"/>
                <a:cs typeface="Arial" panose="020B0604020202020204" pitchFamily="34" charset="0"/>
              </a:rPr>
              <a:t>Building from the </a:t>
            </a:r>
            <a:r>
              <a:rPr lang="en-US" sz="1800" i="1" dirty="0">
                <a:solidFill>
                  <a:schemeClr val="tx1"/>
                </a:solidFill>
                <a:latin typeface="Arial" panose="020B0604020202020204" pitchFamily="34" charset="0"/>
                <a:cs typeface="Arial" panose="020B0604020202020204" pitchFamily="34" charset="0"/>
              </a:rPr>
              <a:t>COVID-19 Evidence Network to support Decision-making </a:t>
            </a:r>
            <a:r>
              <a:rPr lang="en-US" sz="1800" dirty="0">
                <a:solidFill>
                  <a:schemeClr val="tx1"/>
                </a:solidFill>
                <a:latin typeface="Arial" panose="020B0604020202020204" pitchFamily="34" charset="0"/>
                <a:cs typeface="Arial" panose="020B0604020202020204" pitchFamily="34" charset="0"/>
              </a:rPr>
              <a:t>(COVID-END), a partnership of </a:t>
            </a:r>
            <a:r>
              <a:rPr lang="en-CA" sz="1800" u="sng" dirty="0">
                <a:solidFill>
                  <a:schemeClr val="accent2">
                    <a:lumMod val="75000"/>
                  </a:schemeClr>
                </a:solidFill>
                <a:latin typeface="Arial" panose="020B0604020202020204" pitchFamily="34" charset="0"/>
                <a:ea typeface="Garamond" panose="02020404030301010803" pitchFamily="18" charset="0"/>
                <a:cs typeface="Arial" panose="020B0604020202020204" pitchFamily="34" charset="0"/>
                <a:hlinkClick r:id="rId4">
                  <a:extLst>
                    <a:ext uri="{A12FA001-AC4F-418D-AE19-62706E023703}">
                      <ahyp:hlinkClr xmlns:ahyp="http://schemas.microsoft.com/office/drawing/2018/hyperlinkcolor" val="tx"/>
                    </a:ext>
                  </a:extLst>
                </a:hlinkClick>
              </a:rPr>
              <a:t>55 partners</a:t>
            </a:r>
            <a:r>
              <a:rPr lang="en-US" sz="1800" dirty="0">
                <a:solidFill>
                  <a:schemeClr val="tx1"/>
                </a:solidFill>
                <a:latin typeface="Arial" panose="020B0604020202020204" pitchFamily="34" charset="0"/>
                <a:cs typeface="Arial" panose="020B0604020202020204" pitchFamily="34" charset="0"/>
              </a:rPr>
              <a:t>, world-leading evidence synthesis, technology assessment and guideline groups.</a:t>
            </a:r>
            <a:r>
              <a:rPr lang="en-US" dirty="0">
                <a:solidFill>
                  <a:schemeClr val="tx1"/>
                </a:solidFill>
                <a:latin typeface="Arial" panose="020B0604020202020204" pitchFamily="34" charset="0"/>
                <a:cs typeface="Arial" panose="020B0604020202020204" pitchFamily="34" charset="0"/>
              </a:rPr>
              <a:t> </a:t>
            </a:r>
          </a:p>
          <a:p>
            <a:pPr marL="0" indent="0">
              <a:lnSpc>
                <a:spcPct val="120000"/>
              </a:lnSpc>
              <a:buNone/>
            </a:pPr>
            <a:endParaRPr lang="en-US" dirty="0">
              <a:latin typeface="Arial" panose="020B0604020202020204" pitchFamily="34" charset="0"/>
              <a:cs typeface="Arial" panose="020B0604020202020204" pitchFamily="34" charset="0"/>
            </a:endParaRPr>
          </a:p>
          <a:p>
            <a:pPr marL="0" indent="0">
              <a:lnSpc>
                <a:spcPct val="120000"/>
              </a:lnSpc>
              <a:buNone/>
            </a:pPr>
            <a:endParaRPr lang="en-US" dirty="0">
              <a:latin typeface="Arial" panose="020B0604020202020204" pitchFamily="34" charset="0"/>
              <a:cs typeface="Arial" panose="020B0604020202020204" pitchFamily="34" charset="0"/>
            </a:endParaRPr>
          </a:p>
          <a:p>
            <a:pPr marL="0" indent="0" hangingPunct="1">
              <a:lnSpc>
                <a:spcPct val="120000"/>
              </a:lnSpc>
              <a:buNone/>
            </a:pPr>
            <a:r>
              <a:rPr lang="en-US" dirty="0">
                <a:latin typeface="Arial" panose="020B0604020202020204" pitchFamily="34" charset="0"/>
                <a:cs typeface="Arial" panose="020B0604020202020204" pitchFamily="34" charset="0"/>
              </a:rPr>
              <a:t> </a:t>
            </a:r>
          </a:p>
        </p:txBody>
      </p:sp>
      <p:sp>
        <p:nvSpPr>
          <p:cNvPr id="34" name="Slide Number">
            <a:extLst>
              <a:ext uri="{FF2B5EF4-FFF2-40B4-BE49-F238E27FC236}">
                <a16:creationId xmlns:a16="http://schemas.microsoft.com/office/drawing/2014/main" id="{5A2920E2-1DE4-724B-9A51-761653EE52A0}"/>
              </a:ext>
            </a:extLst>
          </p:cNvPr>
          <p:cNvSpPr txBox="1">
            <a:spLocks/>
          </p:cNvSpPr>
          <p:nvPr/>
        </p:nvSpPr>
        <p:spPr>
          <a:xfrm>
            <a:off x="11527848" y="6375473"/>
            <a:ext cx="618565" cy="47064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Arial" panose="020B0604020202020204" pitchFamily="34" charset="0"/>
                <a:ea typeface="+mj-ea"/>
                <a:cs typeface="Arial" panose="020B0604020202020204" pitchFamily="34" charset="0"/>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9pPr>
          </a:lstStyle>
          <a:p>
            <a:pPr algn="r"/>
            <a:fld id="{86CB4B4D-7CA3-9044-876B-883B54F8677D}" type="slidenum">
              <a:rPr lang="en-CA" sz="2000" smtClean="0">
                <a:solidFill>
                  <a:srgbClr val="0F447C"/>
                </a:solidFill>
              </a:rPr>
              <a:pPr algn="r"/>
              <a:t>1</a:t>
            </a:fld>
            <a:endParaRPr lang="en-CA" sz="2000" dirty="0">
              <a:solidFill>
                <a:srgbClr val="0F447C"/>
              </a:solidFill>
            </a:endParaRPr>
          </a:p>
        </p:txBody>
      </p:sp>
      <p:sp>
        <p:nvSpPr>
          <p:cNvPr id="17" name="Rectangle 16">
            <a:extLst>
              <a:ext uri="{FF2B5EF4-FFF2-40B4-BE49-F238E27FC236}">
                <a16:creationId xmlns:a16="http://schemas.microsoft.com/office/drawing/2014/main" id="{C2F18BB3-C95F-A940-BD86-7C9DBDD3BBDF}"/>
              </a:ext>
            </a:extLst>
          </p:cNvPr>
          <p:cNvSpPr/>
          <p:nvPr/>
        </p:nvSpPr>
        <p:spPr>
          <a:xfrm>
            <a:off x="322683" y="512931"/>
            <a:ext cx="8355454" cy="400110"/>
          </a:xfrm>
          <a:prstGeom prst="rect">
            <a:avLst/>
          </a:prstGeom>
        </p:spPr>
        <p:txBody>
          <a:bodyPr wrap="square">
            <a:spAutoFit/>
          </a:bodyPr>
          <a:lstStyle/>
          <a:p>
            <a:r>
              <a:rPr lang="en-CA" sz="2000" b="1" dirty="0">
                <a:solidFill>
                  <a:srgbClr val="0F447C"/>
                </a:solidFill>
                <a:cs typeface="Arial" panose="020B0604020202020204" pitchFamily="34" charset="0"/>
              </a:rPr>
              <a:t>1.5 </a:t>
            </a:r>
            <a:r>
              <a:rPr lang="en-CA" sz="2000" dirty="0">
                <a:solidFill>
                  <a:srgbClr val="264878"/>
                </a:solidFill>
                <a:latin typeface="Helvetica" pitchFamily="2" charset="0"/>
              </a:rPr>
              <a:t>Connection to COVID-END (1 of 2)</a:t>
            </a:r>
            <a:endParaRPr lang="en-CA" sz="2000" dirty="0">
              <a:solidFill>
                <a:srgbClr val="0F447C"/>
              </a:solidFill>
              <a:cs typeface="Arial" panose="020B0604020202020204" pitchFamily="34" charset="0"/>
            </a:endParaRPr>
          </a:p>
        </p:txBody>
      </p:sp>
      <p:pic>
        <p:nvPicPr>
          <p:cNvPr id="18" name="Picture 17" descr="A picture containing text, sign&#10;&#10;Description automatically generated">
            <a:extLst>
              <a:ext uri="{FF2B5EF4-FFF2-40B4-BE49-F238E27FC236}">
                <a16:creationId xmlns:a16="http://schemas.microsoft.com/office/drawing/2014/main" id="{0CF3434A-A253-1745-AF6E-EC9F84D99C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5504" y="71233"/>
            <a:ext cx="2671581" cy="872213"/>
          </a:xfrm>
          <a:prstGeom prst="rect">
            <a:avLst/>
          </a:prstGeom>
        </p:spPr>
      </p:pic>
      <p:sp>
        <p:nvSpPr>
          <p:cNvPr id="29" name="Rectangle 28">
            <a:extLst>
              <a:ext uri="{FF2B5EF4-FFF2-40B4-BE49-F238E27FC236}">
                <a16:creationId xmlns:a16="http://schemas.microsoft.com/office/drawing/2014/main" id="{2688D05B-48F4-5947-9AD0-A2CF3FC657BA}"/>
              </a:ext>
            </a:extLst>
          </p:cNvPr>
          <p:cNvSpPr/>
          <p:nvPr/>
        </p:nvSpPr>
        <p:spPr>
          <a:xfrm>
            <a:off x="9332245" y="882811"/>
            <a:ext cx="2765501" cy="292388"/>
          </a:xfrm>
          <a:prstGeom prst="rect">
            <a:avLst/>
          </a:prstGeom>
        </p:spPr>
        <p:txBody>
          <a:bodyPr wrap="none">
            <a:spAutoFit/>
          </a:bodyPr>
          <a:lstStyle/>
          <a:p>
            <a:r>
              <a:rPr lang="en-US" sz="1300" b="1" i="1" dirty="0">
                <a:solidFill>
                  <a:schemeClr val="tx1"/>
                </a:solidFill>
              </a:rPr>
              <a:t>Note: </a:t>
            </a:r>
            <a:r>
              <a:rPr lang="en-US" sz="1300" i="1" dirty="0">
                <a:solidFill>
                  <a:schemeClr val="tx1"/>
                </a:solidFill>
              </a:rPr>
              <a:t>full version available as PDF</a:t>
            </a:r>
          </a:p>
        </p:txBody>
      </p:sp>
    </p:spTree>
    <p:extLst>
      <p:ext uri="{BB962C8B-B14F-4D97-AF65-F5344CB8AC3E}">
        <p14:creationId xmlns:p14="http://schemas.microsoft.com/office/powerpoint/2010/main" val="413691856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with medium confidence">
            <a:extLst>
              <a:ext uri="{FF2B5EF4-FFF2-40B4-BE49-F238E27FC236}">
                <a16:creationId xmlns:a16="http://schemas.microsoft.com/office/drawing/2014/main" id="{E8B0F840-916A-A648-AA05-9B0B470DE6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7614" y="1596617"/>
            <a:ext cx="9376772" cy="4440626"/>
          </a:xfrm>
          <a:prstGeom prst="rect">
            <a:avLst/>
          </a:prstGeom>
        </p:spPr>
      </p:pic>
      <p:pic>
        <p:nvPicPr>
          <p:cNvPr id="8" name="Picture 7" descr="A picture containing background pattern&#10;&#10;Description automatically generated">
            <a:extLst>
              <a:ext uri="{FF2B5EF4-FFF2-40B4-BE49-F238E27FC236}">
                <a16:creationId xmlns:a16="http://schemas.microsoft.com/office/drawing/2014/main" id="{409E4290-7C87-314F-A123-951493EADB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434" y="445342"/>
            <a:ext cx="2950465" cy="5967316"/>
          </a:xfrm>
          <a:prstGeom prst="rect">
            <a:avLst/>
          </a:prstGeom>
        </p:spPr>
      </p:pic>
      <p:sp>
        <p:nvSpPr>
          <p:cNvPr id="12" name="Slide Number">
            <a:extLst>
              <a:ext uri="{FF2B5EF4-FFF2-40B4-BE49-F238E27FC236}">
                <a16:creationId xmlns:a16="http://schemas.microsoft.com/office/drawing/2014/main" id="{706979A4-4C67-874F-851B-0D1B2066FAE7}"/>
              </a:ext>
            </a:extLst>
          </p:cNvPr>
          <p:cNvSpPr txBox="1">
            <a:spLocks/>
          </p:cNvSpPr>
          <p:nvPr/>
        </p:nvSpPr>
        <p:spPr>
          <a:xfrm>
            <a:off x="11527848" y="5826020"/>
            <a:ext cx="618565" cy="47064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Arial" panose="020B0604020202020204" pitchFamily="34" charset="0"/>
                <a:ea typeface="+mj-ea"/>
                <a:cs typeface="Arial" panose="020B0604020202020204" pitchFamily="34" charset="0"/>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9pPr>
          </a:lstStyle>
          <a:p>
            <a:pPr algn="r"/>
            <a:fld id="{86CB4B4D-7CA3-9044-876B-883B54F8677D}" type="slidenum">
              <a:rPr lang="en-CA" sz="2000" smtClean="0">
                <a:solidFill>
                  <a:srgbClr val="0F447C"/>
                </a:solidFill>
              </a:rPr>
              <a:pPr algn="r"/>
              <a:t>2</a:t>
            </a:fld>
            <a:endParaRPr lang="en-CA" sz="2000" dirty="0">
              <a:solidFill>
                <a:srgbClr val="0F447C"/>
              </a:solidFill>
            </a:endParaRPr>
          </a:p>
        </p:txBody>
      </p:sp>
      <p:sp>
        <p:nvSpPr>
          <p:cNvPr id="9" name="Rectangle 8">
            <a:extLst>
              <a:ext uri="{FF2B5EF4-FFF2-40B4-BE49-F238E27FC236}">
                <a16:creationId xmlns:a16="http://schemas.microsoft.com/office/drawing/2014/main" id="{DCAD821D-7D73-5248-9276-968F38E6C46B}"/>
              </a:ext>
            </a:extLst>
          </p:cNvPr>
          <p:cNvSpPr/>
          <p:nvPr/>
        </p:nvSpPr>
        <p:spPr>
          <a:xfrm>
            <a:off x="1918273" y="512931"/>
            <a:ext cx="8355454" cy="400110"/>
          </a:xfrm>
          <a:prstGeom prst="rect">
            <a:avLst/>
          </a:prstGeom>
        </p:spPr>
        <p:txBody>
          <a:bodyPr wrap="square">
            <a:spAutoFit/>
          </a:bodyPr>
          <a:lstStyle/>
          <a:p>
            <a:pPr algn="ctr"/>
            <a:r>
              <a:rPr lang="en-CA" sz="2000" b="1" dirty="0">
                <a:solidFill>
                  <a:srgbClr val="0F447C"/>
                </a:solidFill>
                <a:cs typeface="Arial" panose="020B0604020202020204" pitchFamily="34" charset="0"/>
              </a:rPr>
              <a:t>1.5 </a:t>
            </a:r>
            <a:r>
              <a:rPr lang="en-CA" sz="2000" dirty="0">
                <a:solidFill>
                  <a:srgbClr val="264878"/>
                </a:solidFill>
                <a:latin typeface="Helvetica" pitchFamily="2" charset="0"/>
              </a:rPr>
              <a:t>Connection to COVID-END (1 of 2)</a:t>
            </a:r>
            <a:endParaRPr lang="en-CA" sz="2000" dirty="0">
              <a:solidFill>
                <a:srgbClr val="0F447C"/>
              </a:solidFill>
              <a:cs typeface="Arial" panose="020B0604020202020204" pitchFamily="34" charset="0"/>
            </a:endParaRPr>
          </a:p>
        </p:txBody>
      </p:sp>
      <p:sp>
        <p:nvSpPr>
          <p:cNvPr id="11" name="Rectangle 10">
            <a:extLst>
              <a:ext uri="{FF2B5EF4-FFF2-40B4-BE49-F238E27FC236}">
                <a16:creationId xmlns:a16="http://schemas.microsoft.com/office/drawing/2014/main" id="{CB9E1129-777D-4340-92DE-9C70B882D637}"/>
              </a:ext>
            </a:extLst>
          </p:cNvPr>
          <p:cNvSpPr/>
          <p:nvPr/>
        </p:nvSpPr>
        <p:spPr>
          <a:xfrm>
            <a:off x="9381067" y="953091"/>
            <a:ext cx="2658533" cy="181443"/>
          </a:xfrm>
          <a:prstGeom prst="rect">
            <a:avLst/>
          </a:prstGeom>
          <a:solidFill>
            <a:schemeClr val="accent3">
              <a:lumOff val="44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782434327"/>
      </p:ext>
    </p:extLst>
  </p:cSld>
  <p:clrMapOvr>
    <a:masterClrMapping/>
  </p:clrMapOvr>
  <p:transition spd="med"/>
</p:sld>
</file>

<file path=ppt/theme/theme1.xml><?xml version="1.0" encoding="utf-8"?>
<a:theme xmlns:a="http://schemas.openxmlformats.org/drawingml/2006/main" name="2_Blank Presentation">
  <a:themeElements>
    <a:clrScheme name="Oct 26">
      <a:dk1>
        <a:srgbClr val="234776"/>
      </a:dk1>
      <a:lt1>
        <a:srgbClr val="FEFFFE"/>
      </a:lt1>
      <a:dk2>
        <a:srgbClr val="F0F3F5"/>
      </a:dk2>
      <a:lt2>
        <a:srgbClr val="F0F3F5"/>
      </a:lt2>
      <a:accent1>
        <a:srgbClr val="E8F6FA"/>
      </a:accent1>
      <a:accent2>
        <a:srgbClr val="8BD2E5"/>
      </a:accent2>
      <a:accent3>
        <a:srgbClr val="F0F3F5"/>
      </a:accent3>
      <a:accent4>
        <a:srgbClr val="F0F3F5"/>
      </a:accent4>
      <a:accent5>
        <a:srgbClr val="E8F6FA"/>
      </a:accent5>
      <a:accent6>
        <a:srgbClr val="234776"/>
      </a:accent6>
      <a:hlink>
        <a:srgbClr val="234776"/>
      </a:hlink>
      <a:folHlink>
        <a:srgbClr val="234776"/>
      </a:folHlink>
    </a:clrScheme>
    <a:fontScheme name="2_Blank Presentation">
      <a:majorFont>
        <a:latin typeface="Arial"/>
        <a:ea typeface="Arial"/>
        <a:cs typeface="Arial"/>
      </a:majorFont>
      <a:minorFont>
        <a:latin typeface="Helvetica"/>
        <a:ea typeface="Helvetica"/>
        <a:cs typeface="Helvetica"/>
      </a:minorFont>
    </a:fontScheme>
    <a:fmtScheme name="2_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Blank Presentation">
  <a:themeElements>
    <a:clrScheme name="2_Blank Presentatio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2_Blank Presentation">
      <a:majorFont>
        <a:latin typeface="Arial"/>
        <a:ea typeface="Arial"/>
        <a:cs typeface="Arial"/>
      </a:majorFont>
      <a:minorFont>
        <a:latin typeface="Helvetica"/>
        <a:ea typeface="Helvetica"/>
        <a:cs typeface="Helvetica"/>
      </a:minorFont>
    </a:fontScheme>
    <a:fmtScheme name="2_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27019</TotalTime>
  <Words>241</Words>
  <Application>Microsoft Macintosh PowerPoint</Application>
  <PresentationFormat>Widescreen</PresentationFormat>
  <Paragraphs>15</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 Light</vt:lpstr>
      <vt:lpstr>Helvetica</vt:lpstr>
      <vt:lpstr>Helvetica Neue</vt:lpstr>
      <vt:lpstr>2_Blank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COVID-END Advocating Working Group</dc:title>
  <dc:creator>Lavis, John</dc:creator>
  <cp:lastModifiedBy>Verma, Jennifer</cp:lastModifiedBy>
  <cp:revision>513</cp:revision>
  <cp:lastPrinted>2021-10-15T02:33:08Z</cp:lastPrinted>
  <dcterms:modified xsi:type="dcterms:W3CDTF">2021-12-14T16:13:17Z</dcterms:modified>
</cp:coreProperties>
</file>