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3"/>
  </p:notesMasterIdLst>
  <p:handoutMasterIdLst>
    <p:handoutMasterId r:id="rId4"/>
  </p:handoutMasterIdLst>
  <p:sldIdLst>
    <p:sldId id="729" r:id="rId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15:guide id="1" pos="3908" userDrawn="1">
          <p15:clr>
            <a:srgbClr val="A4A3A4"/>
          </p15:clr>
        </p15:guide>
        <p15:guide id="2" orient="horz" pos="213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rma, Jennifer" initials="VJ" lastIdx="2" clrIdx="0">
    <p:extLst>
      <p:ext uri="{19B8F6BF-5375-455C-9EA6-DF929625EA0E}">
        <p15:presenceInfo xmlns:p15="http://schemas.microsoft.com/office/powerpoint/2012/main" userId="S::vermaj5@mcmaster.ca::78ab9c5b-20fe-416a-ba3c-d7dfe6316fd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BAD1"/>
    <a:srgbClr val="99CC66"/>
    <a:srgbClr val="FFC057"/>
    <a:srgbClr val="1E252B"/>
    <a:srgbClr val="CCE5B2"/>
    <a:srgbClr val="CC76A6"/>
    <a:srgbClr val="FFDEAB"/>
    <a:srgbClr val="B2CCE5"/>
    <a:srgbClr val="6699CC"/>
    <a:srgbClr val="DADF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FE5829-EE97-4E1E-BD56-2855F601E679}" v="13" dt="2021-12-16T19:52:19.471"/>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7F3F4"/>
          </a:solidFill>
        </a:fill>
      </a:tcStyle>
    </a:wholeTbl>
    <a:band2H>
      <a:tcTxStyle/>
      <a:tcStyle>
        <a:tcBdr/>
        <a:fill>
          <a:solidFill>
            <a:srgbClr val="F3F9FA"/>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D9"/>
          </a:solidFill>
        </a:fill>
      </a:tcStyle>
    </a:wholeTbl>
    <a:band2H>
      <a:tcTxStyle/>
      <a:tcStyle>
        <a:tcBdr/>
        <a:fill>
          <a:solidFill>
            <a:srgbClr val="E7E7ED"/>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63"/>
    <p:restoredTop sz="91431"/>
  </p:normalViewPr>
  <p:slideViewPr>
    <p:cSldViewPr snapToGrid="0" snapToObjects="1">
      <p:cViewPr varScale="1">
        <p:scale>
          <a:sx n="100" d="100"/>
          <a:sy n="100" d="100"/>
        </p:scale>
        <p:origin x="664" y="176"/>
      </p:cViewPr>
      <p:guideLst>
        <p:guide pos="3908"/>
        <p:guide orient="horz" pos="2137"/>
      </p:guideLst>
    </p:cSldViewPr>
  </p:slideViewPr>
  <p:notesTextViewPr>
    <p:cViewPr>
      <p:scale>
        <a:sx n="20" d="100"/>
        <a:sy n="20" d="100"/>
      </p:scale>
      <p:origin x="0" y="0"/>
    </p:cViewPr>
  </p:notesTextViewPr>
  <p:notesViewPr>
    <p:cSldViewPr snapToGrid="0" snapToObjects="1">
      <p:cViewPr varScale="1">
        <p:scale>
          <a:sx n="97" d="100"/>
          <a:sy n="97" d="100"/>
        </p:scale>
        <p:origin x="36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commentAuthors" Target="commentAuthors.xml"/><Relationship Id="rId10" Type="http://schemas.microsoft.com/office/2016/11/relationships/changesInfo" Target="changesInfos/changesInfo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 Verma" userId="uARWGc/neR8a5jtTlc9BAxP4L4PiFBZpOHNcjhtCbHs=" providerId="None" clId="Web-{77FE5829-EE97-4E1E-BD56-2855F601E679}"/>
    <pc:docChg chg="modSld">
      <pc:chgData name="Jenn Verma" userId="uARWGc/neR8a5jtTlc9BAxP4L4PiFBZpOHNcjhtCbHs=" providerId="None" clId="Web-{77FE5829-EE97-4E1E-BD56-2855F601E679}" dt="2021-12-16T19:52:17.752" v="10" actId="20577"/>
      <pc:docMkLst>
        <pc:docMk/>
      </pc:docMkLst>
      <pc:sldChg chg="modSp">
        <pc:chgData name="Jenn Verma" userId="uARWGc/neR8a5jtTlc9BAxP4L4PiFBZpOHNcjhtCbHs=" providerId="None" clId="Web-{77FE5829-EE97-4E1E-BD56-2855F601E679}" dt="2021-12-16T19:52:17.752" v="10" actId="20577"/>
        <pc:sldMkLst>
          <pc:docMk/>
          <pc:sldMk cId="3317807650" sldId="729"/>
        </pc:sldMkLst>
        <pc:spChg chg="mod">
          <ac:chgData name="Jenn Verma" userId="uARWGc/neR8a5jtTlc9BAxP4L4PiFBZpOHNcjhtCbHs=" providerId="None" clId="Web-{77FE5829-EE97-4E1E-BD56-2855F601E679}" dt="2021-12-16T19:52:17.752" v="10" actId="20577"/>
          <ac:spMkLst>
            <pc:docMk/>
            <pc:sldMk cId="3317807650" sldId="729"/>
            <ac:spMk id="6" creationId="{72814131-F556-224C-AE1B-3AD019CF023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667326-FF4E-6E4F-8A68-0D5EE00352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FF6B07B-574C-0849-AF6D-2AA34A277B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807BE9-0539-434B-A0C4-0E9F489EE244}" type="datetimeFigureOut">
              <a:rPr lang="en-US" smtClean="0"/>
              <a:t>12/16/2021</a:t>
            </a:fld>
            <a:endParaRPr lang="en-US"/>
          </a:p>
        </p:txBody>
      </p:sp>
      <p:sp>
        <p:nvSpPr>
          <p:cNvPr id="4" name="Footer Placeholder 3">
            <a:extLst>
              <a:ext uri="{FF2B5EF4-FFF2-40B4-BE49-F238E27FC236}">
                <a16:creationId xmlns:a16="http://schemas.microsoft.com/office/drawing/2014/main" id="{0606C95E-7039-544B-A13A-D695C550F9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99BDF77-90E7-F944-848D-B2E1B164C66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73207D-66C1-A64A-90BC-6A7334802020}" type="slidenum">
              <a:rPr lang="en-US" smtClean="0"/>
              <a:t>‹#›</a:t>
            </a:fld>
            <a:endParaRPr lang="en-US"/>
          </a:p>
        </p:txBody>
      </p:sp>
    </p:spTree>
    <p:extLst>
      <p:ext uri="{BB962C8B-B14F-4D97-AF65-F5344CB8AC3E}">
        <p14:creationId xmlns:p14="http://schemas.microsoft.com/office/powerpoint/2010/main" val="3403725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xfrm>
            <a:off x="381000" y="685800"/>
            <a:ext cx="6096000" cy="3429000"/>
          </a:xfrm>
          <a:prstGeom prst="rect">
            <a:avLst/>
          </a:prstGeom>
        </p:spPr>
        <p:txBody>
          <a:bodyPr/>
          <a:lstStyle/>
          <a:p>
            <a:endParaRPr/>
          </a:p>
        </p:txBody>
      </p:sp>
      <p:sp>
        <p:nvSpPr>
          <p:cNvPr id="118" name="Shape 11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eaLnBrk="1" fontAlgn="auto" latinLnBrk="0" hangingPunct="1">
              <a:lnSpc>
                <a:spcPct val="100000"/>
              </a:lnSpc>
              <a:spcBef>
                <a:spcPts val="400"/>
              </a:spcBef>
              <a:spcAft>
                <a:spcPts val="0"/>
              </a:spcAft>
              <a:buClrTx/>
              <a:buSzTx/>
              <a:buFontTx/>
              <a:buNone/>
              <a:tabLst/>
              <a:defRPr/>
            </a:pPr>
            <a:r>
              <a:rPr lang="en-US" sz="1200" b="1" dirty="0">
                <a:solidFill>
                  <a:srgbClr val="254777"/>
                </a:solidFill>
              </a:rPr>
              <a:t>If (key players have the right supports in place), then (they can achieve greater impacts)</a:t>
            </a:r>
          </a:p>
          <a:p>
            <a:pPr marL="0" marR="0" lvl="0" indent="0" algn="l" defTabSz="914400" eaLnBrk="1" fontAlgn="auto" latinLnBrk="0" hangingPunct="1">
              <a:lnSpc>
                <a:spcPct val="100000"/>
              </a:lnSpc>
              <a:spcBef>
                <a:spcPts val="400"/>
              </a:spcBef>
              <a:spcAft>
                <a:spcPts val="0"/>
              </a:spcAft>
              <a:buClrTx/>
              <a:buSzTx/>
              <a:buFontTx/>
              <a:buNone/>
              <a:tabLst/>
              <a:defRPr/>
            </a:pPr>
            <a:endParaRPr lang="en-US" sz="1200" b="1" dirty="0">
              <a:solidFill>
                <a:srgbClr val="254777"/>
              </a:solidFill>
            </a:endParaRPr>
          </a:p>
          <a:p>
            <a:pPr marL="0" marR="0" lvl="0" indent="0" algn="l" defTabSz="914400" eaLnBrk="1" fontAlgn="auto" latinLnBrk="0" hangingPunct="1">
              <a:lnSpc>
                <a:spcPct val="100000"/>
              </a:lnSpc>
              <a:spcBef>
                <a:spcPts val="400"/>
              </a:spcBef>
              <a:spcAft>
                <a:spcPts val="0"/>
              </a:spcAft>
              <a:buClrTx/>
              <a:buSzTx/>
              <a:buFontTx/>
              <a:buNone/>
              <a:tabLst/>
              <a:defRPr/>
            </a:pPr>
            <a:endParaRPr lang="en-US" sz="1200" b="1" dirty="0">
              <a:solidFill>
                <a:srgbClr val="254777"/>
              </a:solidFill>
            </a:endParaRPr>
          </a:p>
          <a:p>
            <a:endParaRPr lang="en-US" dirty="0"/>
          </a:p>
        </p:txBody>
      </p:sp>
    </p:spTree>
    <p:extLst>
      <p:ext uri="{BB962C8B-B14F-4D97-AF65-F5344CB8AC3E}">
        <p14:creationId xmlns:p14="http://schemas.microsoft.com/office/powerpoint/2010/main" val="1175461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45" name="Title Text"/>
          <p:cNvSpPr txBox="1">
            <a:spLocks noGrp="1"/>
          </p:cNvSpPr>
          <p:nvPr>
            <p:ph type="title"/>
          </p:nvPr>
        </p:nvSpPr>
        <p:spPr>
          <a:xfrm>
            <a:off x="963085" y="4406903"/>
            <a:ext cx="10363201" cy="1362075"/>
          </a:xfrm>
          <a:prstGeom prst="rect">
            <a:avLst/>
          </a:prstGeom>
        </p:spPr>
        <p:txBody>
          <a:bodyPr anchor="t"/>
          <a:lstStyle>
            <a:lvl1pPr algn="l">
              <a:defRPr sz="4000" b="1" cap="all"/>
            </a:lvl1pPr>
          </a:lstStyle>
          <a:p>
            <a:r>
              <a:t>Title Text</a:t>
            </a:r>
          </a:p>
        </p:txBody>
      </p:sp>
      <p:sp>
        <p:nvSpPr>
          <p:cNvPr id="46" name="Body Level One…"/>
          <p:cNvSpPr txBox="1">
            <a:spLocks noGrp="1"/>
          </p:cNvSpPr>
          <p:nvPr>
            <p:ph type="body" sz="quarter" idx="1"/>
          </p:nvPr>
        </p:nvSpPr>
        <p:spPr>
          <a:xfrm>
            <a:off x="963085" y="2906713"/>
            <a:ext cx="10363201" cy="1500188"/>
          </a:xfrm>
          <a:prstGeom prst="rect">
            <a:avLst/>
          </a:prstGeom>
        </p:spPr>
        <p:txBody>
          <a:bodyPr anchor="b">
            <a:normAutofit/>
          </a:bodyPr>
          <a:lstStyle>
            <a:lvl1pPr marL="0" indent="0">
              <a:buSzTx/>
              <a:buNone/>
            </a:lvl1pPr>
            <a:lvl2pPr marL="0" indent="457200">
              <a:buSzTx/>
              <a:buNone/>
            </a:lvl2pPr>
            <a:lvl3pPr marL="0" indent="914400">
              <a:buSzTx/>
              <a:buNone/>
            </a:lvl3pPr>
            <a:lvl4pPr marL="0" indent="1371600">
              <a:buSzTx/>
              <a:buNone/>
            </a:lvl4pPr>
            <a:lvl5pPr marL="0" indent="1828800">
              <a:buSzTx/>
              <a:buNone/>
            </a:lvl5p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p:spTree>
      <p:nvGrpSpPr>
        <p:cNvPr id="1" name=""/>
        <p:cNvGrpSpPr/>
        <p:nvPr/>
      </p:nvGrpSpPr>
      <p:grpSpPr>
        <a:xfrm>
          <a:off x="0" y="0"/>
          <a:ext cx="0" cy="0"/>
          <a:chOff x="0" y="0"/>
          <a:chExt cx="0" cy="0"/>
        </a:xfrm>
      </p:grpSpPr>
      <p:sp>
        <p:nvSpPr>
          <p:cNvPr id="108" name="Author and Date"/>
          <p:cNvSpPr txBox="1">
            <a:spLocks noGrp="1"/>
          </p:cNvSpPr>
          <p:nvPr>
            <p:ph type="body" sz="quarter" idx="21" hasCustomPrompt="1"/>
          </p:nvPr>
        </p:nvSpPr>
        <p:spPr>
          <a:xfrm>
            <a:off x="600671" y="5304698"/>
            <a:ext cx="10985503" cy="238868"/>
          </a:xfrm>
          <a:prstGeom prst="rect">
            <a:avLst/>
          </a:prstGeom>
          <a:ln w="3175"/>
        </p:spPr>
        <p:txBody>
          <a:bodyPr lIns="17144" tIns="17144" rIns="17144" bIns="17144">
            <a:normAutofit/>
          </a:bodyPr>
          <a:lstStyle>
            <a:lvl1pPr marL="0" indent="0" defTabSz="338454">
              <a:spcBef>
                <a:spcPts val="0"/>
              </a:spcBef>
              <a:buSzTx/>
              <a:buNone/>
              <a:defRPr sz="1476" b="1">
                <a:latin typeface="Helvetica Neue"/>
                <a:ea typeface="Helvetica Neue"/>
                <a:cs typeface="Helvetica Neue"/>
                <a:sym typeface="Helvetica Neue"/>
              </a:defRPr>
            </a:lvl1pPr>
          </a:lstStyle>
          <a:p>
            <a:r>
              <a:t>Author and Date</a:t>
            </a:r>
          </a:p>
        </p:txBody>
      </p:sp>
      <p:sp>
        <p:nvSpPr>
          <p:cNvPr id="109" name="Presentation Title"/>
          <p:cNvSpPr txBox="1">
            <a:spLocks noGrp="1"/>
          </p:cNvSpPr>
          <p:nvPr>
            <p:ph type="title" hasCustomPrompt="1"/>
          </p:nvPr>
        </p:nvSpPr>
        <p:spPr>
          <a:xfrm>
            <a:off x="603250" y="1822871"/>
            <a:ext cx="10985503" cy="1743076"/>
          </a:xfrm>
          <a:prstGeom prst="rect">
            <a:avLst/>
          </a:prstGeom>
        </p:spPr>
        <p:txBody>
          <a:bodyPr lIns="19050" tIns="19050" rIns="19050" bIns="19050" anchor="b"/>
          <a:lstStyle>
            <a:lvl1pPr algn="l" defTabSz="1219169">
              <a:lnSpc>
                <a:spcPct val="80000"/>
              </a:lnSpc>
              <a:defRPr sz="5800" b="1" spc="-116">
                <a:solidFill>
                  <a:srgbClr val="000000"/>
                </a:solidFill>
                <a:latin typeface="Helvetica Neue"/>
                <a:ea typeface="Helvetica Neue"/>
                <a:cs typeface="Helvetica Neue"/>
                <a:sym typeface="Helvetica Neue"/>
              </a:defRPr>
            </a:lvl1pPr>
          </a:lstStyle>
          <a:p>
            <a:r>
              <a:t>Presentation Title</a:t>
            </a:r>
          </a:p>
        </p:txBody>
      </p:sp>
      <p:sp>
        <p:nvSpPr>
          <p:cNvPr id="110" name="Body Level One…"/>
          <p:cNvSpPr txBox="1">
            <a:spLocks noGrp="1"/>
          </p:cNvSpPr>
          <p:nvPr>
            <p:ph type="body" sz="quarter" idx="1" hasCustomPrompt="1"/>
          </p:nvPr>
        </p:nvSpPr>
        <p:spPr>
          <a:xfrm>
            <a:off x="600672" y="3565946"/>
            <a:ext cx="10985501" cy="714376"/>
          </a:xfrm>
          <a:prstGeom prst="rect">
            <a:avLst/>
          </a:prstGeom>
        </p:spPr>
        <p:txBody>
          <a:bodyPr lIns="19050" tIns="19050" rIns="19050" bIns="19050">
            <a:normAutofit/>
          </a:bodyPr>
          <a:lstStyle>
            <a:lvl1pPr marL="0" indent="0" defTabSz="412750">
              <a:spcBef>
                <a:spcPts val="0"/>
              </a:spcBef>
              <a:buSzTx/>
              <a:buNone/>
              <a:defRPr sz="2600" b="1">
                <a:latin typeface="Helvetica Neue"/>
                <a:ea typeface="Helvetica Neue"/>
                <a:cs typeface="Helvetica Neue"/>
                <a:sym typeface="Helvetica Neue"/>
              </a:defRPr>
            </a:lvl1pPr>
            <a:lvl2pPr marL="0" indent="457200" defTabSz="412750">
              <a:spcBef>
                <a:spcPts val="0"/>
              </a:spcBef>
              <a:buSzTx/>
              <a:buNone/>
              <a:defRPr sz="2600" b="1">
                <a:latin typeface="Helvetica Neue"/>
                <a:ea typeface="Helvetica Neue"/>
                <a:cs typeface="Helvetica Neue"/>
                <a:sym typeface="Helvetica Neue"/>
              </a:defRPr>
            </a:lvl2pPr>
            <a:lvl3pPr marL="0" indent="914400" defTabSz="412750">
              <a:spcBef>
                <a:spcPts val="0"/>
              </a:spcBef>
              <a:buSzTx/>
              <a:buNone/>
              <a:defRPr sz="2600" b="1">
                <a:latin typeface="Helvetica Neue"/>
                <a:ea typeface="Helvetica Neue"/>
                <a:cs typeface="Helvetica Neue"/>
                <a:sym typeface="Helvetica Neue"/>
              </a:defRPr>
            </a:lvl3pPr>
            <a:lvl4pPr marL="0" indent="1371600" defTabSz="412750">
              <a:spcBef>
                <a:spcPts val="0"/>
              </a:spcBef>
              <a:buSzTx/>
              <a:buNone/>
              <a:defRPr sz="2600" b="1">
                <a:latin typeface="Helvetica Neue"/>
                <a:ea typeface="Helvetica Neue"/>
                <a:cs typeface="Helvetica Neue"/>
                <a:sym typeface="Helvetica Neue"/>
              </a:defRPr>
            </a:lvl4pPr>
            <a:lvl5pPr marL="0" indent="1828800" defTabSz="412750">
              <a:spcBef>
                <a:spcPts val="0"/>
              </a:spcBef>
              <a:buSzTx/>
              <a:buNone/>
              <a:defRPr sz="2600" b="1">
                <a:latin typeface="Helvetica Neue"/>
                <a:ea typeface="Helvetica Neue"/>
                <a:cs typeface="Helvetica Neue"/>
                <a:sym typeface="Helvetica Neue"/>
              </a:defRPr>
            </a:lvl5pPr>
          </a:lstStyle>
          <a:p>
            <a:r>
              <a:t>Presentation Subtitle</a:t>
            </a:r>
          </a:p>
          <a:p>
            <a:pPr lvl="1"/>
            <a:endParaRPr/>
          </a:p>
          <a:p>
            <a:pPr lvl="2"/>
            <a:endParaRPr/>
          </a:p>
          <a:p>
            <a:pPr lvl="3"/>
            <a:endParaRPr/>
          </a:p>
          <a:p>
            <a:pPr lvl="4"/>
            <a:endParaRPr/>
          </a:p>
        </p:txBody>
      </p:sp>
      <p:sp>
        <p:nvSpPr>
          <p:cNvPr id="111" name="Slide Number"/>
          <p:cNvSpPr txBox="1">
            <a:spLocks noGrp="1"/>
          </p:cNvSpPr>
          <p:nvPr>
            <p:ph type="sldNum" sz="quarter" idx="2"/>
          </p:nvPr>
        </p:nvSpPr>
        <p:spPr>
          <a:xfrm>
            <a:off x="6011123" y="5726129"/>
            <a:ext cx="163506" cy="176972"/>
          </a:xfrm>
          <a:prstGeom prst="rect">
            <a:avLst/>
          </a:prstGeom>
        </p:spPr>
        <p:txBody>
          <a:bodyPr lIns="19050" tIns="19050" rIns="19050" bIns="19050" anchor="b"/>
          <a:lstStyle>
            <a:lvl1pPr algn="ctr" defTabSz="292100">
              <a:defRPr sz="900">
                <a:latin typeface="Helvetica Neue"/>
                <a:ea typeface="Helvetica Neue"/>
                <a:cs typeface="Helvetica Neue"/>
                <a:sym typeface="Helvetica Neue"/>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Off val="44000"/>
          </a:schemeClr>
        </a:solidFill>
        <a:effectLst/>
      </p:bgPr>
    </p:bg>
    <p:spTree>
      <p:nvGrpSpPr>
        <p:cNvPr id="1" name=""/>
        <p:cNvGrpSpPr/>
        <p:nvPr/>
      </p:nvGrpSpPr>
      <p:grpSpPr>
        <a:xfrm>
          <a:off x="0" y="0"/>
          <a:ext cx="0" cy="0"/>
          <a:chOff x="0" y="0"/>
          <a:chExt cx="0" cy="0"/>
        </a:xfrm>
      </p:grpSpPr>
      <p:pic>
        <p:nvPicPr>
          <p:cNvPr id="13" name="Picture 12" descr="A picture containing rectangle&#10;&#10;Description automatically generated">
            <a:extLst>
              <a:ext uri="{FF2B5EF4-FFF2-40B4-BE49-F238E27FC236}">
                <a16:creationId xmlns:a16="http://schemas.microsoft.com/office/drawing/2014/main" id="{BC4DDD9E-E6D4-7142-B791-885B63EBD7B6}"/>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9168" b="34122"/>
          <a:stretch/>
        </p:blipFill>
        <p:spPr>
          <a:xfrm flipH="1">
            <a:off x="-7495" y="-178877"/>
            <a:ext cx="12206990" cy="1397436"/>
          </a:xfrm>
          <a:prstGeom prst="rect">
            <a:avLst/>
          </a:prstGeom>
          <a:effectLst>
            <a:outerShdw blurRad="293794" dist="50800" dir="5400000" sx="97000" sy="97000" algn="ctr" rotWithShape="0">
              <a:srgbClr val="000000">
                <a:alpha val="9000"/>
              </a:srgbClr>
            </a:outerShdw>
          </a:effectLst>
        </p:spPr>
      </p:pic>
      <p:pic>
        <p:nvPicPr>
          <p:cNvPr id="9" name="Picture 8" descr="A picture containing text, sign&#10;&#10;Description automatically generated">
            <a:extLst>
              <a:ext uri="{FF2B5EF4-FFF2-40B4-BE49-F238E27FC236}">
                <a16:creationId xmlns:a16="http://schemas.microsoft.com/office/drawing/2014/main" id="{B078C5CC-A4A5-C84A-BFA7-4D55E47AA42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427158" y="72800"/>
            <a:ext cx="2671581" cy="872213"/>
          </a:xfrm>
          <a:prstGeom prst="rect">
            <a:avLst/>
          </a:prstGeom>
        </p:spPr>
      </p:pic>
      <p:sp>
        <p:nvSpPr>
          <p:cNvPr id="4" name="Title Text"/>
          <p:cNvSpPr txBox="1">
            <a:spLocks noGrp="1"/>
          </p:cNvSpPr>
          <p:nvPr>
            <p:ph type="title"/>
          </p:nvPr>
        </p:nvSpPr>
        <p:spPr>
          <a:xfrm>
            <a:off x="406400" y="2149501"/>
            <a:ext cx="11379200" cy="8382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rPr dirty="0"/>
              <a:t>Title Text</a:t>
            </a:r>
          </a:p>
        </p:txBody>
      </p:sp>
      <p:sp>
        <p:nvSpPr>
          <p:cNvPr id="5" name="Body Level One…"/>
          <p:cNvSpPr txBox="1">
            <a:spLocks noGrp="1"/>
          </p:cNvSpPr>
          <p:nvPr>
            <p:ph type="body" idx="1"/>
          </p:nvPr>
        </p:nvSpPr>
        <p:spPr>
          <a:xfrm>
            <a:off x="609600" y="3429000"/>
            <a:ext cx="10972800" cy="26971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8" name="Rectangle 17">
            <a:extLst>
              <a:ext uri="{FF2B5EF4-FFF2-40B4-BE49-F238E27FC236}">
                <a16:creationId xmlns:a16="http://schemas.microsoft.com/office/drawing/2014/main" id="{8F496BB2-7866-BD46-98FC-5B168926896D}"/>
              </a:ext>
            </a:extLst>
          </p:cNvPr>
          <p:cNvSpPr/>
          <p:nvPr userDrawn="1"/>
        </p:nvSpPr>
        <p:spPr>
          <a:xfrm>
            <a:off x="0" y="6255214"/>
            <a:ext cx="12192000" cy="600162"/>
          </a:xfrm>
          <a:prstGeom prst="rect">
            <a:avLst/>
          </a:prstGeom>
          <a:solidFill>
            <a:srgbClr val="8BD2E5">
              <a:alpha val="50000"/>
            </a:srgbClr>
          </a:solidFill>
          <a:ln>
            <a:no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3300" b="0" i="0" u="none" strike="noStrike" cap="none" spc="0" normalizeH="0" baseline="0" dirty="0">
              <a:ln>
                <a:noFill/>
              </a:ln>
              <a:solidFill>
                <a:srgbClr val="000000"/>
              </a:solidFill>
              <a:effectLst/>
              <a:uFillTx/>
              <a:latin typeface="+mj-lt"/>
              <a:ea typeface="+mj-ea"/>
              <a:cs typeface="+mj-cs"/>
              <a:sym typeface="Arial"/>
            </a:endParaRPr>
          </a:p>
        </p:txBody>
      </p:sp>
      <p:sp>
        <p:nvSpPr>
          <p:cNvPr id="7" name="Rectangle 6">
            <a:extLst>
              <a:ext uri="{FF2B5EF4-FFF2-40B4-BE49-F238E27FC236}">
                <a16:creationId xmlns:a16="http://schemas.microsoft.com/office/drawing/2014/main" id="{6AA903B4-86AF-5344-B3AD-F60BEABFBE21}"/>
              </a:ext>
            </a:extLst>
          </p:cNvPr>
          <p:cNvSpPr/>
          <p:nvPr userDrawn="1"/>
        </p:nvSpPr>
        <p:spPr>
          <a:xfrm>
            <a:off x="9333899" y="884378"/>
            <a:ext cx="2765501" cy="292388"/>
          </a:xfrm>
          <a:prstGeom prst="rect">
            <a:avLst/>
          </a:prstGeom>
        </p:spPr>
        <p:txBody>
          <a:bodyPr wrap="none">
            <a:spAutoFit/>
          </a:bodyPr>
          <a:lstStyle/>
          <a:p>
            <a:r>
              <a:rPr lang="en-US" sz="1300" b="1" i="1" dirty="0">
                <a:solidFill>
                  <a:schemeClr val="tx1"/>
                </a:solidFill>
              </a:rPr>
              <a:t>Note: </a:t>
            </a:r>
            <a:r>
              <a:rPr lang="en-US" sz="1300" i="1" dirty="0">
                <a:solidFill>
                  <a:schemeClr val="tx1"/>
                </a:solidFill>
              </a:rPr>
              <a:t>full version available as PDF</a:t>
            </a:r>
          </a:p>
        </p:txBody>
      </p:sp>
      <p:sp>
        <p:nvSpPr>
          <p:cNvPr id="10" name="TextBox 9">
            <a:extLst>
              <a:ext uri="{FF2B5EF4-FFF2-40B4-BE49-F238E27FC236}">
                <a16:creationId xmlns:a16="http://schemas.microsoft.com/office/drawing/2014/main" id="{987E7C17-F782-9E40-BC5D-BFA8C9D9703B}"/>
              </a:ext>
            </a:extLst>
          </p:cNvPr>
          <p:cNvSpPr txBox="1"/>
          <p:nvPr userDrawn="1"/>
        </p:nvSpPr>
        <p:spPr>
          <a:xfrm>
            <a:off x="8528858" y="6300125"/>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chemeClr val="tx1"/>
                </a:solidFill>
              </a:rPr>
              <a:t> © McMaster Health Forum on behalf McMaster University</a:t>
            </a:r>
          </a:p>
          <a:p>
            <a:pPr algn="r">
              <a:spcAft>
                <a:spcPts val="200"/>
              </a:spcAft>
            </a:pPr>
            <a:r>
              <a:rPr lang="en-CA" sz="800" i="1" dirty="0">
                <a:solidFill>
                  <a:schemeClr val="tx1"/>
                </a:solidFill>
              </a:rPr>
              <a:t>Share freely, give credit, adapt with permission. This work is licensed under</a:t>
            </a:r>
          </a:p>
          <a:p>
            <a:pPr algn="r">
              <a:spcAft>
                <a:spcPts val="200"/>
              </a:spcAft>
            </a:pPr>
            <a:r>
              <a:rPr lang="en-CA" sz="800" i="1" dirty="0">
                <a:solidFill>
                  <a:schemeClr val="tx1"/>
                </a:solidFill>
              </a:rPr>
              <a:t>a Creative Commons Attribution-NoDerivatives 4.0 International License.</a:t>
            </a:r>
          </a:p>
        </p:txBody>
      </p:sp>
      <p:sp>
        <p:nvSpPr>
          <p:cNvPr id="11" name="TextBox 10">
            <a:extLst>
              <a:ext uri="{FF2B5EF4-FFF2-40B4-BE49-F238E27FC236}">
                <a16:creationId xmlns:a16="http://schemas.microsoft.com/office/drawing/2014/main" id="{1EEEDF93-F1B3-FF4E-9DAA-D077512D0159}"/>
              </a:ext>
            </a:extLst>
          </p:cNvPr>
          <p:cNvSpPr txBox="1"/>
          <p:nvPr userDrawn="1"/>
        </p:nvSpPr>
        <p:spPr>
          <a:xfrm>
            <a:off x="173770" y="6301802"/>
            <a:ext cx="1979271" cy="5129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ct val="100000"/>
              </a:lnSpc>
              <a:spcAft>
                <a:spcPts val="200"/>
              </a:spcAft>
            </a:pPr>
            <a:r>
              <a:rPr lang="en-CA" sz="800" dirty="0">
                <a:solidFill>
                  <a:schemeClr val="tx1"/>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@evidencecomm</a:t>
            </a:r>
          </a:p>
        </p:txBody>
      </p:sp>
      <p:pic>
        <p:nvPicPr>
          <p:cNvPr id="3" name="Picture 2">
            <a:extLst>
              <a:ext uri="{FF2B5EF4-FFF2-40B4-BE49-F238E27FC236}">
                <a16:creationId xmlns:a16="http://schemas.microsoft.com/office/drawing/2014/main" id="{7BF53448-7019-D240-A8FC-227352A375B1}"/>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8829" y="6353242"/>
            <a:ext cx="122703" cy="122703"/>
          </a:xfrm>
          <a:prstGeom prst="rect">
            <a:avLst/>
          </a:prstGeom>
        </p:spPr>
      </p:pic>
      <p:pic>
        <p:nvPicPr>
          <p:cNvPr id="12" name="Picture 11">
            <a:extLst>
              <a:ext uri="{FF2B5EF4-FFF2-40B4-BE49-F238E27FC236}">
                <a16:creationId xmlns:a16="http://schemas.microsoft.com/office/drawing/2014/main" id="{19A36BA6-856E-1E47-B0BC-302F298A50D3}"/>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8830" y="6656188"/>
            <a:ext cx="126293" cy="126293"/>
          </a:xfrm>
          <a:prstGeom prst="rect">
            <a:avLst/>
          </a:prstGeom>
        </p:spPr>
      </p:pic>
      <p:pic>
        <p:nvPicPr>
          <p:cNvPr id="14" name="Picture 13">
            <a:extLst>
              <a:ext uri="{FF2B5EF4-FFF2-40B4-BE49-F238E27FC236}">
                <a16:creationId xmlns:a16="http://schemas.microsoft.com/office/drawing/2014/main" id="{A1B17162-39D4-A042-9828-13C8F62DBD4D}"/>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711" y="6497614"/>
            <a:ext cx="126293" cy="126293"/>
          </a:xfrm>
          <a:prstGeom prst="rect">
            <a:avLst/>
          </a:prstGeom>
        </p:spPr>
      </p:pic>
    </p:spTree>
  </p:cSld>
  <p:clrMap bg1="lt1" tx1="dk1" bg2="lt2" tx2="dk2" accent1="accent1" accent2="accent2" accent3="accent3" accent4="accent4" accent5="accent5" accent6="accent6" hlink="hlink" folHlink="folHlink"/>
  <p:sldLayoutIdLst>
    <p:sldLayoutId id="2147483652" r:id="rId1"/>
    <p:sldLayoutId id="2147483656" r:id="rId2"/>
    <p:sldLayoutId id="2147483659" r:id="rId3"/>
  </p:sldLayoutIdLst>
  <p:transition spd="med"/>
  <p:hf hdr="0" ftr="0" dt="0"/>
  <p:txStyles>
    <p:titleStyle>
      <a:lvl1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1pPr>
      <a:lvl2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2pPr>
      <a:lvl3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3pPr>
      <a:lvl4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4pPr>
      <a:lvl5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5pPr>
      <a:lvl6pPr marL="0" marR="0" indent="4572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6pPr>
      <a:lvl7pPr marL="0" marR="0" indent="9144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7pPr>
      <a:lvl8pPr marL="0" marR="0" indent="13716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8pPr>
      <a:lvl9pPr marL="0" marR="0" indent="18288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9pPr>
    </p:titleStyle>
    <p:bodyStyle>
      <a:lvl1pPr marL="342900" marR="0" indent="-342900" algn="l" defTabSz="914400" rtl="0" latinLnBrk="0">
        <a:lnSpc>
          <a:spcPct val="100000"/>
        </a:lnSpc>
        <a:spcBef>
          <a:spcPts val="400"/>
        </a:spcBef>
        <a:spcAft>
          <a:spcPts val="0"/>
        </a:spcAft>
        <a:buClrTx/>
        <a:buSzPct val="120000"/>
        <a:buFontTx/>
        <a:buChar char="▪"/>
        <a:tabLst/>
        <a:defRPr sz="2000" b="0" i="0" u="none" strike="noStrike" cap="none" spc="0" baseline="0">
          <a:solidFill>
            <a:srgbClr val="000000"/>
          </a:solidFill>
          <a:uFillTx/>
          <a:latin typeface="+mj-lt"/>
          <a:ea typeface="+mj-ea"/>
          <a:cs typeface="+mj-cs"/>
          <a:sym typeface="Arial"/>
        </a:defRPr>
      </a:lvl1pPr>
      <a:lvl2pPr marL="742950" marR="0" indent="-285750" algn="l" defTabSz="914400" rtl="0" latinLnBrk="0">
        <a:lnSpc>
          <a:spcPct val="100000"/>
        </a:lnSpc>
        <a:spcBef>
          <a:spcPts val="400"/>
        </a:spcBef>
        <a:spcAft>
          <a:spcPts val="0"/>
        </a:spcAft>
        <a:buClrTx/>
        <a:buSzPct val="60000"/>
        <a:buFontTx/>
        <a:buChar char="❑"/>
        <a:tabLst/>
        <a:defRPr sz="2000" b="0" i="0" u="none" strike="noStrike" cap="none" spc="0" baseline="0">
          <a:solidFill>
            <a:srgbClr val="000000"/>
          </a:solidFill>
          <a:uFillTx/>
          <a:latin typeface="+mj-lt"/>
          <a:ea typeface="+mj-ea"/>
          <a:cs typeface="+mj-cs"/>
          <a:sym typeface="Arial"/>
        </a:defRPr>
      </a:lvl2pPr>
      <a:lvl3pPr marL="11430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3pPr>
      <a:lvl4pPr marL="16002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4pPr>
      <a:lvl5pPr marL="20574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5pPr>
      <a:lvl6pPr marL="25146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6pPr>
      <a:lvl7pPr marL="29718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7pPr>
      <a:lvl8pPr marL="34290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8pPr>
      <a:lvl9pPr marL="38862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image" Target="../media/image6.emf"/><Relationship Id="rId7" Type="http://schemas.openxmlformats.org/officeDocument/2006/relationships/image" Target="../media/image10.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emf"/><Relationship Id="rId5" Type="http://schemas.openxmlformats.org/officeDocument/2006/relationships/image" Target="../media/image8.emf"/><Relationship Id="rId10" Type="http://schemas.openxmlformats.org/officeDocument/2006/relationships/image" Target="../media/image13.emf"/><Relationship Id="rId4" Type="http://schemas.openxmlformats.org/officeDocument/2006/relationships/image" Target="../media/image7.emf"/><Relationship Id="rId9" Type="http://schemas.openxmlformats.org/officeDocument/2006/relationships/image" Target="../media/image1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Picture 34">
            <a:extLst>
              <a:ext uri="{FF2B5EF4-FFF2-40B4-BE49-F238E27FC236}">
                <a16:creationId xmlns:a16="http://schemas.microsoft.com/office/drawing/2014/main" id="{68D0B4C6-73E4-EA49-86F6-846BEA6624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4898" y="5615083"/>
            <a:ext cx="6872901" cy="146254"/>
          </a:xfrm>
          <a:prstGeom prst="rect">
            <a:avLst/>
          </a:prstGeom>
        </p:spPr>
      </p:pic>
      <p:sp>
        <p:nvSpPr>
          <p:cNvPr id="30" name="Rectangle 29">
            <a:extLst>
              <a:ext uri="{FF2B5EF4-FFF2-40B4-BE49-F238E27FC236}">
                <a16:creationId xmlns:a16="http://schemas.microsoft.com/office/drawing/2014/main" id="{5C100B1F-15DB-5545-B92D-6EEE6259E940}"/>
              </a:ext>
            </a:extLst>
          </p:cNvPr>
          <p:cNvSpPr/>
          <p:nvPr/>
        </p:nvSpPr>
        <p:spPr>
          <a:xfrm>
            <a:off x="322683" y="479880"/>
            <a:ext cx="8355454" cy="461665"/>
          </a:xfrm>
          <a:prstGeom prst="rect">
            <a:avLst/>
          </a:prstGeom>
        </p:spPr>
        <p:txBody>
          <a:bodyPr wrap="square">
            <a:spAutoFit/>
          </a:bodyPr>
          <a:lstStyle/>
          <a:p>
            <a:r>
              <a:rPr lang="en-CA" sz="2400" b="1" dirty="0">
                <a:solidFill>
                  <a:schemeClr val="tx1"/>
                </a:solidFill>
                <a:cs typeface="Arial" panose="020B0604020202020204" pitchFamily="34" charset="0"/>
              </a:rPr>
              <a:t>1.0 </a:t>
            </a:r>
            <a:r>
              <a:rPr lang="en-CA" sz="2400" dirty="0">
                <a:solidFill>
                  <a:schemeClr val="tx1"/>
                </a:solidFill>
                <a:latin typeface="Helvetica" pitchFamily="2" charset="0"/>
                <a:cs typeface="Arial" panose="020B0604020202020204" pitchFamily="34" charset="0"/>
              </a:rPr>
              <a:t>I</a:t>
            </a:r>
            <a:r>
              <a:rPr lang="en-CA" sz="2400" dirty="0">
                <a:solidFill>
                  <a:schemeClr val="tx1"/>
                </a:solidFill>
                <a:latin typeface="Helvetica" pitchFamily="2" charset="0"/>
              </a:rPr>
              <a:t>ntroduction</a:t>
            </a:r>
            <a:endParaRPr lang="en-CA" sz="2400" dirty="0">
              <a:solidFill>
                <a:schemeClr val="tx1"/>
              </a:solidFill>
              <a:cs typeface="Arial" panose="020B0604020202020204" pitchFamily="34" charset="0"/>
            </a:endParaRPr>
          </a:p>
        </p:txBody>
      </p:sp>
      <p:sp>
        <p:nvSpPr>
          <p:cNvPr id="6" name="TextBox 5">
            <a:extLst>
              <a:ext uri="{FF2B5EF4-FFF2-40B4-BE49-F238E27FC236}">
                <a16:creationId xmlns:a16="http://schemas.microsoft.com/office/drawing/2014/main" id="{72814131-F556-224C-AE1B-3AD019CF0239}"/>
              </a:ext>
            </a:extLst>
          </p:cNvPr>
          <p:cNvSpPr txBox="1"/>
          <p:nvPr/>
        </p:nvSpPr>
        <p:spPr>
          <a:xfrm>
            <a:off x="375101" y="1605743"/>
            <a:ext cx="3730527" cy="443281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285750" indent="-285750">
              <a:lnSpc>
                <a:spcPct val="115000"/>
              </a:lnSpc>
              <a:spcAft>
                <a:spcPts val="1000"/>
              </a:spcAft>
              <a:buFont typeface="Arial"/>
              <a:buChar char="•"/>
            </a:pPr>
            <a:r>
              <a:rPr lang="en-CA" sz="1450" dirty="0">
                <a:solidFill>
                  <a:schemeClr val="tx1"/>
                </a:solidFill>
                <a:uFill>
                  <a:solidFill>
                    <a:srgbClr val="000000"/>
                  </a:solidFill>
                </a:uFill>
                <a:ea typeface="Arial Unicode MS"/>
                <a:cs typeface="Arial Unicode MS"/>
              </a:rPr>
              <a:t>COVID-19 has created a once-in-a-generation focus on evidence among governments, businesses and non-governmental organizations, many types of professionals, and citizens. </a:t>
            </a:r>
            <a:endParaRPr lang="en-US" sz="1450">
              <a:solidFill>
                <a:schemeClr val="tx1"/>
              </a:solidFill>
              <a:ea typeface="Arial Unicode MS"/>
              <a:cs typeface="Arial Unicode MS"/>
            </a:endParaRPr>
          </a:p>
          <a:p>
            <a:pPr marL="285750" indent="-285750">
              <a:lnSpc>
                <a:spcPct val="114999"/>
              </a:lnSpc>
              <a:spcAft>
                <a:spcPts val="1000"/>
              </a:spcAft>
              <a:buFont typeface="Arial"/>
              <a:buChar char="•"/>
            </a:pPr>
            <a:r>
              <a:rPr lang="en-CA" sz="1450" dirty="0">
                <a:solidFill>
                  <a:schemeClr val="tx1"/>
                </a:solidFill>
                <a:uFill>
                  <a:solidFill>
                    <a:srgbClr val="000000"/>
                  </a:solidFill>
                </a:uFill>
                <a:ea typeface="Arial Unicode MS"/>
                <a:cs typeface="Arial Unicode MS"/>
              </a:rPr>
              <a:t>Other societal challenges – from educational achievement to health-system performance to climate change – need a similarly renewed focus on best evidence. </a:t>
            </a:r>
            <a:endParaRPr lang="en-US" sz="1450">
              <a:solidFill>
                <a:schemeClr val="tx1"/>
              </a:solidFill>
              <a:ea typeface="Arial Unicode MS"/>
              <a:cs typeface="Arial Unicode MS"/>
            </a:endParaRPr>
          </a:p>
          <a:p>
            <a:pPr marL="285750" indent="-285750">
              <a:lnSpc>
                <a:spcPct val="114999"/>
              </a:lnSpc>
              <a:spcAft>
                <a:spcPts val="1000"/>
              </a:spcAft>
              <a:buFont typeface="Arial"/>
              <a:buChar char="•"/>
            </a:pPr>
            <a:r>
              <a:rPr lang="en-CA" sz="1450" dirty="0">
                <a:solidFill>
                  <a:schemeClr val="tx1"/>
                </a:solidFill>
                <a:uFill>
                  <a:solidFill>
                    <a:srgbClr val="000000"/>
                  </a:solidFill>
                </a:uFill>
                <a:ea typeface="Arial Unicode MS"/>
                <a:cs typeface="Arial Unicode MS"/>
              </a:rPr>
              <a:t>Now is the time to systematize the aspects of using evidence that are going well and address the many shortfalls, and to balance the use of evidence with judgement, humility and empathy.</a:t>
            </a:r>
            <a:endParaRPr lang="en-US" sz="1450">
              <a:solidFill>
                <a:schemeClr val="tx1"/>
              </a:solidFill>
              <a:ea typeface="Arial Unicode MS"/>
              <a:cs typeface="Arial Unicode MS"/>
            </a:endParaRPr>
          </a:p>
        </p:txBody>
      </p:sp>
      <p:sp>
        <p:nvSpPr>
          <p:cNvPr id="16" name="TextBox 15">
            <a:extLst>
              <a:ext uri="{FF2B5EF4-FFF2-40B4-BE49-F238E27FC236}">
                <a16:creationId xmlns:a16="http://schemas.microsoft.com/office/drawing/2014/main" id="{65192A03-3330-A648-ACA1-024D4615DF4E}"/>
              </a:ext>
            </a:extLst>
          </p:cNvPr>
          <p:cNvSpPr txBox="1"/>
          <p:nvPr/>
        </p:nvSpPr>
        <p:spPr>
          <a:xfrm>
            <a:off x="4583876" y="1623354"/>
            <a:ext cx="7166781" cy="7386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CA" sz="1400" dirty="0">
                <a:solidFill>
                  <a:schemeClr val="tx1"/>
                </a:solidFill>
              </a:rPr>
              <a:t>Four stories drawn from the weekly magazine, The New Yorker, illustrate how these four types of decision-makers can use evidence to learn and improve, and how they may be able to learn better and improve faster.</a:t>
            </a:r>
          </a:p>
        </p:txBody>
      </p:sp>
      <p:sp>
        <p:nvSpPr>
          <p:cNvPr id="14" name="Slide Number">
            <a:extLst>
              <a:ext uri="{FF2B5EF4-FFF2-40B4-BE49-F238E27FC236}">
                <a16:creationId xmlns:a16="http://schemas.microsoft.com/office/drawing/2014/main" id="{5CC39EAB-F69E-404B-9FB4-7740ECD9E10D}"/>
              </a:ext>
            </a:extLst>
          </p:cNvPr>
          <p:cNvSpPr txBox="1">
            <a:spLocks/>
          </p:cNvSpPr>
          <p:nvPr/>
        </p:nvSpPr>
        <p:spPr>
          <a:xfrm>
            <a:off x="11527848" y="5826020"/>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r"/>
            <a:fld id="{86CB4B4D-7CA3-9044-876B-883B54F8677D}" type="slidenum">
              <a:rPr lang="en-CA" sz="2000" smtClean="0">
                <a:solidFill>
                  <a:srgbClr val="0F447C"/>
                </a:solidFill>
              </a:rPr>
              <a:pPr algn="r"/>
              <a:t>1</a:t>
            </a:fld>
            <a:endParaRPr lang="en-CA" sz="2000" dirty="0">
              <a:solidFill>
                <a:srgbClr val="0F447C"/>
              </a:solidFill>
            </a:endParaRPr>
          </a:p>
        </p:txBody>
      </p:sp>
      <p:pic>
        <p:nvPicPr>
          <p:cNvPr id="23" name="Picture 22">
            <a:extLst>
              <a:ext uri="{FF2B5EF4-FFF2-40B4-BE49-F238E27FC236}">
                <a16:creationId xmlns:a16="http://schemas.microsoft.com/office/drawing/2014/main" id="{72868972-E7B3-A84B-80ED-FB2DD3AADB5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06437" y="4748626"/>
            <a:ext cx="6701362" cy="149005"/>
          </a:xfrm>
          <a:prstGeom prst="rect">
            <a:avLst/>
          </a:prstGeom>
        </p:spPr>
      </p:pic>
      <p:pic>
        <p:nvPicPr>
          <p:cNvPr id="29" name="Picture 28">
            <a:extLst>
              <a:ext uri="{FF2B5EF4-FFF2-40B4-BE49-F238E27FC236}">
                <a16:creationId xmlns:a16="http://schemas.microsoft.com/office/drawing/2014/main" id="{131053FC-7F25-E145-8917-8AFAF4DB500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006437" y="3869086"/>
            <a:ext cx="6701362" cy="149005"/>
          </a:xfrm>
          <a:prstGeom prst="rect">
            <a:avLst/>
          </a:prstGeom>
        </p:spPr>
      </p:pic>
      <p:pic>
        <p:nvPicPr>
          <p:cNvPr id="32" name="Picture 31">
            <a:extLst>
              <a:ext uri="{FF2B5EF4-FFF2-40B4-BE49-F238E27FC236}">
                <a16:creationId xmlns:a16="http://schemas.microsoft.com/office/drawing/2014/main" id="{D05D3532-B950-6742-AEEA-0706497C1A3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006437" y="2989546"/>
            <a:ext cx="6701362" cy="149005"/>
          </a:xfrm>
          <a:prstGeom prst="rect">
            <a:avLst/>
          </a:prstGeom>
        </p:spPr>
      </p:pic>
      <p:pic>
        <p:nvPicPr>
          <p:cNvPr id="7" name="Picture 6">
            <a:extLst>
              <a:ext uri="{FF2B5EF4-FFF2-40B4-BE49-F238E27FC236}">
                <a16:creationId xmlns:a16="http://schemas.microsoft.com/office/drawing/2014/main" id="{98CB242C-9955-624B-AB16-F9A9DE35130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83876" y="3393605"/>
            <a:ext cx="855023" cy="855023"/>
          </a:xfrm>
          <a:prstGeom prst="rect">
            <a:avLst/>
          </a:prstGeom>
        </p:spPr>
      </p:pic>
      <p:pic>
        <p:nvPicPr>
          <p:cNvPr id="15" name="Picture 14">
            <a:extLst>
              <a:ext uri="{FF2B5EF4-FFF2-40B4-BE49-F238E27FC236}">
                <a16:creationId xmlns:a16="http://schemas.microsoft.com/office/drawing/2014/main" id="{9515F07E-3AEB-E944-96E6-D845570EAD4A}"/>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583876" y="2514601"/>
            <a:ext cx="855023" cy="855023"/>
          </a:xfrm>
          <a:prstGeom prst="rect">
            <a:avLst/>
          </a:prstGeom>
        </p:spPr>
      </p:pic>
      <p:pic>
        <p:nvPicPr>
          <p:cNvPr id="17" name="Picture 16">
            <a:extLst>
              <a:ext uri="{FF2B5EF4-FFF2-40B4-BE49-F238E27FC236}">
                <a16:creationId xmlns:a16="http://schemas.microsoft.com/office/drawing/2014/main" id="{5B7D6900-A4E6-F444-883B-DAC1B5B697A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474934" y="4158150"/>
            <a:ext cx="1072905" cy="1072905"/>
          </a:xfrm>
          <a:prstGeom prst="rect">
            <a:avLst/>
          </a:prstGeom>
        </p:spPr>
      </p:pic>
      <p:pic>
        <p:nvPicPr>
          <p:cNvPr id="18" name="Picture 17">
            <a:extLst>
              <a:ext uri="{FF2B5EF4-FFF2-40B4-BE49-F238E27FC236}">
                <a16:creationId xmlns:a16="http://schemas.microsoft.com/office/drawing/2014/main" id="{1B83200B-EFCF-0B4D-94B9-62C360C700A2}"/>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583876" y="5151612"/>
            <a:ext cx="855023" cy="855023"/>
          </a:xfrm>
          <a:prstGeom prst="rect">
            <a:avLst/>
          </a:prstGeom>
        </p:spPr>
      </p:pic>
      <p:sp>
        <p:nvSpPr>
          <p:cNvPr id="19" name="TextBox 18">
            <a:extLst>
              <a:ext uri="{FF2B5EF4-FFF2-40B4-BE49-F238E27FC236}">
                <a16:creationId xmlns:a16="http://schemas.microsoft.com/office/drawing/2014/main" id="{D5EEDEDC-8F63-7D40-BFB0-71EDB9864354}"/>
              </a:ext>
            </a:extLst>
          </p:cNvPr>
          <p:cNvSpPr txBox="1"/>
          <p:nvPr/>
        </p:nvSpPr>
        <p:spPr>
          <a:xfrm>
            <a:off x="5438898" y="2681769"/>
            <a:ext cx="4199371" cy="30777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CA" sz="1400" i="1" dirty="0">
                <a:solidFill>
                  <a:schemeClr val="tx1"/>
                </a:solidFill>
              </a:rPr>
              <a:t>Government policymaker, Mohamed Nasheed</a:t>
            </a:r>
          </a:p>
        </p:txBody>
      </p:sp>
      <p:sp>
        <p:nvSpPr>
          <p:cNvPr id="20" name="TextBox 19">
            <a:extLst>
              <a:ext uri="{FF2B5EF4-FFF2-40B4-BE49-F238E27FC236}">
                <a16:creationId xmlns:a16="http://schemas.microsoft.com/office/drawing/2014/main" id="{5130C63F-E76C-6D4C-B23C-7DC1864FDA29}"/>
              </a:ext>
            </a:extLst>
          </p:cNvPr>
          <p:cNvSpPr txBox="1"/>
          <p:nvPr/>
        </p:nvSpPr>
        <p:spPr>
          <a:xfrm>
            <a:off x="5438898" y="3534181"/>
            <a:ext cx="6753102" cy="30777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CA" sz="1400" i="1" dirty="0">
                <a:solidFill>
                  <a:schemeClr val="tx1"/>
                </a:solidFill>
              </a:rPr>
              <a:t>Organizational leader, Alvaro Salas Chaves                                      </a:t>
            </a:r>
          </a:p>
        </p:txBody>
      </p:sp>
      <p:sp>
        <p:nvSpPr>
          <p:cNvPr id="21" name="TextBox 20">
            <a:extLst>
              <a:ext uri="{FF2B5EF4-FFF2-40B4-BE49-F238E27FC236}">
                <a16:creationId xmlns:a16="http://schemas.microsoft.com/office/drawing/2014/main" id="{7AA1D412-99AC-CA49-92AB-2C900928C13B}"/>
              </a:ext>
            </a:extLst>
          </p:cNvPr>
          <p:cNvSpPr txBox="1"/>
          <p:nvPr/>
        </p:nvSpPr>
        <p:spPr>
          <a:xfrm>
            <a:off x="5438898" y="4419241"/>
            <a:ext cx="4199371" cy="30777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CA" sz="1400" i="1" dirty="0">
                <a:solidFill>
                  <a:schemeClr val="tx1"/>
                </a:solidFill>
              </a:rPr>
              <a:t>Professional, Denny Gioa</a:t>
            </a:r>
          </a:p>
        </p:txBody>
      </p:sp>
      <p:sp>
        <p:nvSpPr>
          <p:cNvPr id="22" name="TextBox 21">
            <a:extLst>
              <a:ext uri="{FF2B5EF4-FFF2-40B4-BE49-F238E27FC236}">
                <a16:creationId xmlns:a16="http://schemas.microsoft.com/office/drawing/2014/main" id="{C2D61DAC-CCE2-BF42-AE8A-E3E045129E13}"/>
              </a:ext>
            </a:extLst>
          </p:cNvPr>
          <p:cNvSpPr txBox="1"/>
          <p:nvPr/>
        </p:nvSpPr>
        <p:spPr>
          <a:xfrm>
            <a:off x="5438898" y="5304514"/>
            <a:ext cx="4199371" cy="30777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CA" sz="1400" i="1" dirty="0">
                <a:solidFill>
                  <a:schemeClr val="tx1"/>
                </a:solidFill>
              </a:rPr>
              <a:t>Citizen, Paula Kahumbu</a:t>
            </a:r>
          </a:p>
        </p:txBody>
      </p:sp>
    </p:spTree>
    <p:extLst>
      <p:ext uri="{BB962C8B-B14F-4D97-AF65-F5344CB8AC3E}">
        <p14:creationId xmlns:p14="http://schemas.microsoft.com/office/powerpoint/2010/main" val="3317807650"/>
      </p:ext>
    </p:extLst>
  </p:cSld>
  <p:clrMapOvr>
    <a:masterClrMapping/>
  </p:clrMapOvr>
  <p:transition spd="med"/>
</p:sld>
</file>

<file path=ppt/theme/theme1.xml><?xml version="1.0" encoding="utf-8"?>
<a:theme xmlns:a="http://schemas.openxmlformats.org/drawingml/2006/main" name="2_Blank Presentation">
  <a:themeElements>
    <a:clrScheme name="Oct 26">
      <a:dk1>
        <a:srgbClr val="234776"/>
      </a:dk1>
      <a:lt1>
        <a:srgbClr val="FEFFFE"/>
      </a:lt1>
      <a:dk2>
        <a:srgbClr val="F0F3F5"/>
      </a:dk2>
      <a:lt2>
        <a:srgbClr val="F0F3F5"/>
      </a:lt2>
      <a:accent1>
        <a:srgbClr val="E8F6FA"/>
      </a:accent1>
      <a:accent2>
        <a:srgbClr val="8BD2E5"/>
      </a:accent2>
      <a:accent3>
        <a:srgbClr val="F0F3F5"/>
      </a:accent3>
      <a:accent4>
        <a:srgbClr val="F0F3F5"/>
      </a:accent4>
      <a:accent5>
        <a:srgbClr val="E8F6FA"/>
      </a:accent5>
      <a:accent6>
        <a:srgbClr val="234776"/>
      </a:accent6>
      <a:hlink>
        <a:srgbClr val="234776"/>
      </a:hlink>
      <a:folHlink>
        <a:srgbClr val="234776"/>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_Blank Presentation">
  <a:themeElements>
    <a:clrScheme name="2_Blank Presentation">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27024</TotalTime>
  <Words>163</Words>
  <Application>Microsoft Office PowerPoint</Application>
  <PresentationFormat>Widescreen</PresentationFormat>
  <Paragraphs>10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2_Blank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COVID-END Advocating Working Group</dc:title>
  <dc:creator>Lavis, John</dc:creator>
  <cp:lastModifiedBy>Verma, Jennifer</cp:lastModifiedBy>
  <cp:revision>518</cp:revision>
  <cp:lastPrinted>2021-10-15T02:33:08Z</cp:lastPrinted>
  <dcterms:modified xsi:type="dcterms:W3CDTF">2021-12-16T19:52:24Z</dcterms:modified>
</cp:coreProperties>
</file>