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Ayudar a los ciudadanos a juzgar lo que otros están afirmando</a:t>
          </a:r>
          <a:endParaRPr lang="en-US" sz="1400" dirty="0"/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noProof="0" dirty="0">
              <a:latin typeface="Arial" panose="020B0604020202020204" pitchFamily="34" charset="0"/>
              <a:cs typeface="Arial" panose="020B0604020202020204" pitchFamily="34" charset="0"/>
            </a:rPr>
            <a:t>Poner</a:t>
          </a:r>
          <a:r>
            <a:rPr lang="es-ES_tradnl" sz="1400" noProof="0" dirty="0"/>
            <a:t> la evidencia a disposición de los ciudadanos cuando están </a:t>
          </a:r>
          <a:r>
            <a:rPr lang="es-ES_tradnl" sz="1400" dirty="0"/>
            <a:t>tomando decisiones</a:t>
          </a:r>
          <a:endParaRPr lang="en-US" sz="14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Hacer que las elecciones basadas en evidencia sean la opción predeterminada o la opción fácil</a:t>
          </a:r>
          <a:endParaRPr lang="en-US" sz="1400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Involucrar a los ciudadanos en hacer preguntas y responderlas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s-ES_tradnl" sz="1400" dirty="0"/>
            <a:t>Dar a los ciudadanos un papel más importante en las transformaciones del sistema</a:t>
          </a:r>
          <a:endParaRPr kumimoji="0" lang="en-US" sz="14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Ayudar a los ciudadanos a juzgar lo que otros están afirmando</a:t>
          </a:r>
          <a:endParaRPr lang="en-US" sz="1400" kern="1200" dirty="0"/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Poner</a:t>
          </a:r>
          <a:r>
            <a:rPr lang="es-ES_tradnl" sz="1400" kern="1200" noProof="0" dirty="0"/>
            <a:t> la evidencia a disposición de los ciudadanos cuando están </a:t>
          </a:r>
          <a:r>
            <a:rPr lang="es-ES_tradnl" sz="1400" kern="1200" dirty="0"/>
            <a:t>tomando decisiones</a:t>
          </a:r>
          <a:endParaRPr lang="en-US" sz="14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Involucrar a los ciudadanos en hacer preguntas y responderlas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Hacer que las elecciones basadas en evidencia sean la opción predeterminada o la opción fácil</a:t>
          </a:r>
          <a:endParaRPr lang="en-US" sz="14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s-ES_tradnl" sz="1400" kern="1200" dirty="0"/>
            <a:t>Dar a los ciudadanos un papel más importante en las transformaciones del sistema</a:t>
          </a:r>
          <a:endParaRPr kumimoji="0" lang="en-US" sz="14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s-ES_tradnl" dirty="0"/>
              <a:t>Formas de poner la evidencia en el centro de la cotidianidad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657547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74066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Desarrollar relaciones basadas en la confianza entre ciudadanos, productores de evidencia e intermediaries de evidencia </a:t>
            </a:r>
          </a:p>
          <a:p>
            <a:r>
              <a:rPr lang="es-ES_tradnl" sz="1200" dirty="0"/>
              <a:t>Abordar la equidad, diversidad e inclusión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99eec1d-e27c-4128-92a4-19001b8afe14"/>
    <ds:schemaRef ds:uri="http://purl.org/dc/terms/"/>
    <ds:schemaRef ds:uri="http://purl.org/dc/dcmitype/"/>
    <ds:schemaRef ds:uri="0408fcbc-2e10-4461-bee0-724c01b46ae9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95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Formas de poner la evidencia en el centro de la cotidianidad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2024-02-27T16:02:42Z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