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3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4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80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2200" dirty="0">
                <a:latin typeface="Arial" panose="020B0604020202020204" pitchFamily="34" charset="0"/>
                <a:ea typeface="Calibri" panose="020F0502020204030204" pitchFamily="34" charset="0"/>
              </a:rPr>
              <a:t>يتزايد الزخم من أجل تحسين التغيير التدريجي في كل أولوية تنفيذية، وبشكل أعم، في كيفية استخدامنا للأدلة لمعالجة التحديات المجتمعية</a:t>
            </a:r>
            <a:endParaRPr lang="en-CA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37307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إضفاء الطابع الرسمي وتعزيزأنظمة دعم الأدلة المحلية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4" y="3107920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أنظمة دعم الأدلة المحلية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</a:rPr>
              <a:t> </a:t>
            </a: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والاستفادة منها 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7217111" y="4321320"/>
            <a:ext cx="471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 algn="r" rtl="1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وضع الأدلة في صلب</a:t>
            </a:r>
            <a:r>
              <a:rPr lang="en-US" sz="1600" dirty="0">
                <a:solidFill>
                  <a:srgbClr val="254776"/>
                </a:solidFill>
                <a:latin typeface="Arial" panose="020B0604020202020204" pitchFamily="34" charset="0"/>
              </a:rPr>
              <a:t> </a:t>
            </a:r>
            <a:r>
              <a:rPr lang="ar-LB" sz="1600" dirty="0">
                <a:solidFill>
                  <a:srgbClr val="254776"/>
                </a:solidFill>
                <a:latin typeface="Arial" panose="020B0604020202020204" pitchFamily="34" charset="0"/>
              </a:rPr>
              <a:t>الحياة اليومية 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ar-LB" sz="2000" kern="0" dirty="0">
                <a:solidFill>
                  <a:srgbClr val="234776"/>
                </a:solidFill>
                <a:latin typeface="Arial"/>
                <a:sym typeface="Arial"/>
              </a:rPr>
              <a:t>التقرير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636" y="1481606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rtl="1" hangingPunct="0">
              <a:spcBef>
                <a:spcPts val="0"/>
              </a:spcBef>
              <a:defRPr/>
            </a:pPr>
            <a:r>
              <a:rPr lang="ar-LB" sz="2000" kern="0" dirty="0">
                <a:solidFill>
                  <a:srgbClr val="234776"/>
                </a:solidFill>
                <a:latin typeface="Arial"/>
                <a:sym typeface="Arial"/>
              </a:rPr>
              <a:t>تحديث </a:t>
            </a:r>
            <a:r>
              <a:rPr lang="en-US" sz="2000" kern="0" dirty="0">
                <a:solidFill>
                  <a:srgbClr val="234776"/>
                </a:solidFill>
                <a:latin typeface="Arial"/>
                <a:sym typeface="Arial"/>
              </a:rPr>
              <a:t> </a:t>
            </a:r>
            <a:r>
              <a:rPr lang="en-CA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2023</a:t>
            </a:r>
            <a:r>
              <a:rPr lang="ar-LB" sz="20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defTabSz="914400" rtl="1" hangingPunct="0">
              <a:spcBef>
                <a:spcPts val="0"/>
              </a:spcBef>
              <a:defRPr/>
            </a:pPr>
            <a:r>
              <a:rPr lang="ar-LB" sz="2000" kern="0" dirty="0">
                <a:solidFill>
                  <a:srgbClr val="234776"/>
                </a:solidFill>
                <a:latin typeface="Arial"/>
                <a:sym typeface="Arial"/>
              </a:rPr>
              <a:t> </a:t>
            </a:r>
            <a:r>
              <a:rPr lang="en-US" sz="2000" kern="0" dirty="0">
                <a:solidFill>
                  <a:srgbClr val="234776"/>
                </a:solidFill>
                <a:latin typeface="Arial"/>
                <a:sym typeface="Arial"/>
              </a:rPr>
              <a:t> </a:t>
            </a:r>
            <a:r>
              <a:rPr lang="en-CA" sz="3200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r>
              <a:rPr lang="ar-LB" sz="2000" kern="0" dirty="0">
                <a:solidFill>
                  <a:srgbClr val="234776"/>
                </a:solidFill>
                <a:latin typeface="Arial"/>
                <a:sym typeface="Arial"/>
              </a:rPr>
              <a:t>تحديث 2024</a:t>
            </a:r>
            <a:endParaRPr lang="en-CA" sz="105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2421D33-A0BE-48CE-9E25-4D92F0CD3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0408fcbc-2e10-4461-bee0-724c01b46ae9"/>
    <ds:schemaRef ds:uri="http://www.w3.org/XML/1998/namespace"/>
    <ds:schemaRef ds:uri="http://purl.org/dc/elements/1.1/"/>
    <ds:schemaRef ds:uri="599eec1d-e27c-4128-92a4-19001b8afe14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31605</TotalTime>
  <Words>50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يتزايد الزخم من أجل تحسين التغيير التدريجي في كل أولوية تنفيذية، وبشكل أعم، في كيفية استخدامنا للأدلة لمعالجة التحديات المجتمعية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